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1097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EC92E-D1CF-4009-8300-2D92D203039B}" type="datetimeFigureOut">
              <a:rPr lang="en-GB" smtClean="0"/>
              <a:t>14/06/2017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625E9-8F11-46D7-9719-789D6F26F9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24518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EC92E-D1CF-4009-8300-2D92D203039B}" type="datetimeFigureOut">
              <a:rPr lang="en-GB" smtClean="0"/>
              <a:t>14/06/2017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625E9-8F11-46D7-9719-789D6F26F9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909791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EC92E-D1CF-4009-8300-2D92D203039B}" type="datetimeFigureOut">
              <a:rPr lang="en-GB" smtClean="0"/>
              <a:t>14/06/2017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625E9-8F11-46D7-9719-789D6F26F9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35866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EC92E-D1CF-4009-8300-2D92D203039B}" type="datetimeFigureOut">
              <a:rPr lang="en-GB" smtClean="0"/>
              <a:t>14/06/2017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625E9-8F11-46D7-9719-789D6F26F9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07671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EC92E-D1CF-4009-8300-2D92D203039B}" type="datetimeFigureOut">
              <a:rPr lang="en-GB" smtClean="0"/>
              <a:t>14/06/2017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625E9-8F11-46D7-9719-789D6F26F9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404223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EC92E-D1CF-4009-8300-2D92D203039B}" type="datetimeFigureOut">
              <a:rPr lang="en-GB" smtClean="0"/>
              <a:t>14/06/2017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625E9-8F11-46D7-9719-789D6F26F9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60606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EC92E-D1CF-4009-8300-2D92D203039B}" type="datetimeFigureOut">
              <a:rPr lang="en-GB" smtClean="0"/>
              <a:t>14/06/2017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625E9-8F11-46D7-9719-789D6F26F9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90970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EC92E-D1CF-4009-8300-2D92D203039B}" type="datetimeFigureOut">
              <a:rPr lang="en-GB" smtClean="0"/>
              <a:t>14/06/2017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625E9-8F11-46D7-9719-789D6F26F9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75055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EC92E-D1CF-4009-8300-2D92D203039B}" type="datetimeFigureOut">
              <a:rPr lang="en-GB" smtClean="0"/>
              <a:t>14/06/2017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625E9-8F11-46D7-9719-789D6F26F9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5261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EC92E-D1CF-4009-8300-2D92D203039B}" type="datetimeFigureOut">
              <a:rPr lang="en-GB" smtClean="0"/>
              <a:t>14/06/2017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625E9-8F11-46D7-9719-789D6F26F9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25748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EC92E-D1CF-4009-8300-2D92D203039B}" type="datetimeFigureOut">
              <a:rPr lang="en-GB" smtClean="0"/>
              <a:t>14/06/2017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625E9-8F11-46D7-9719-789D6F26F9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087390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EEC92E-D1CF-4009-8300-2D92D203039B}" type="datetimeFigureOut">
              <a:rPr lang="en-GB" smtClean="0"/>
              <a:t>14/06/2017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E625E9-8F11-46D7-9719-789D6F26F9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1693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4027837" y="2967335"/>
            <a:ext cx="3626030" cy="2031325"/>
          </a:xfrm>
          <a:prstGeom prst="rect">
            <a:avLst/>
          </a:prstGeom>
          <a:noFill/>
        </p:spPr>
        <p:txBody>
          <a:bodyPr wrap="square" lIns="91440" tIns="45720" rIns="91440" bIns="45720">
            <a:prstTxWarp prst="textButton">
              <a:avLst/>
            </a:prstTxWarp>
            <a:spAutoFit/>
          </a:bodyPr>
          <a:lstStyle/>
          <a:p>
            <a:pPr algn="ctr"/>
            <a:r>
              <a:rPr lang="en-GB" sz="7200" b="1" dirty="0">
                <a:solidFill>
                  <a:srgbClr val="21097B"/>
                </a:solidFill>
              </a:rPr>
              <a:t>REFLEXOLOGISTS</a:t>
            </a:r>
            <a:endParaRPr lang="en-GB" sz="7200" dirty="0">
              <a:solidFill>
                <a:srgbClr val="21097B"/>
              </a:solidFill>
            </a:endParaRPr>
          </a:p>
          <a:p>
            <a:pPr algn="ctr"/>
            <a:r>
              <a:rPr lang="en-GB" sz="7200" b="1" dirty="0">
                <a:solidFill>
                  <a:srgbClr val="21097B"/>
                </a:solidFill>
              </a:rPr>
              <a:t> </a:t>
            </a:r>
            <a:endParaRPr lang="en-GB" sz="7200" dirty="0">
              <a:solidFill>
                <a:srgbClr val="21097B"/>
              </a:solidFill>
            </a:endParaRPr>
          </a:p>
          <a:p>
            <a:pPr algn="ctr"/>
            <a:r>
              <a:rPr lang="en-GB" sz="7200" b="1" dirty="0">
                <a:solidFill>
                  <a:srgbClr val="21097B"/>
                </a:solidFill>
              </a:rPr>
              <a:t> </a:t>
            </a:r>
            <a:endParaRPr lang="en-GB" sz="7200" dirty="0">
              <a:solidFill>
                <a:srgbClr val="21097B"/>
              </a:solidFill>
            </a:endParaRPr>
          </a:p>
          <a:p>
            <a:pPr algn="ctr"/>
            <a:r>
              <a:rPr lang="en-GB" sz="4800" b="1" dirty="0">
                <a:solidFill>
                  <a:srgbClr val="21097B"/>
                </a:solidFill>
              </a:rPr>
              <a:t>LOVE</a:t>
            </a:r>
            <a:endParaRPr lang="en-GB" sz="4800" dirty="0">
              <a:solidFill>
                <a:srgbClr val="21097B"/>
              </a:solidFill>
            </a:endParaRPr>
          </a:p>
          <a:p>
            <a:pPr algn="ctr"/>
            <a:r>
              <a:rPr lang="en-GB" sz="7200" b="1" dirty="0">
                <a:solidFill>
                  <a:srgbClr val="21097B"/>
                </a:solidFill>
              </a:rPr>
              <a:t> </a:t>
            </a:r>
            <a:endParaRPr lang="en-GB" sz="7200" dirty="0">
              <a:solidFill>
                <a:srgbClr val="21097B"/>
              </a:solidFill>
            </a:endParaRPr>
          </a:p>
          <a:p>
            <a:pPr algn="ctr"/>
            <a:r>
              <a:rPr lang="en-GB" sz="7200" b="1" dirty="0">
                <a:solidFill>
                  <a:srgbClr val="21097B"/>
                </a:solidFill>
              </a:rPr>
              <a:t> </a:t>
            </a:r>
            <a:endParaRPr lang="en-GB" sz="7200" dirty="0">
              <a:solidFill>
                <a:srgbClr val="21097B"/>
              </a:solidFill>
            </a:endParaRPr>
          </a:p>
          <a:p>
            <a:pPr algn="ctr"/>
            <a:r>
              <a:rPr lang="en-GB" sz="7200" b="1" dirty="0">
                <a:solidFill>
                  <a:srgbClr val="21097B"/>
                </a:solidFill>
              </a:rPr>
              <a:t>HAPPY FEET</a:t>
            </a:r>
            <a:endParaRPr lang="en-GB" sz="7200" dirty="0">
              <a:solidFill>
                <a:srgbClr val="21097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23727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1</Words>
  <Application>Microsoft Office PowerPoint</Application>
  <PresentationFormat>Widescreen</PresentationFormat>
  <Paragraphs>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Daphne Gardner</dc:creator>
  <cp:lastModifiedBy>Daphne Gardner</cp:lastModifiedBy>
  <cp:revision>4</cp:revision>
  <cp:lastPrinted>2017-06-14T15:52:54Z</cp:lastPrinted>
  <dcterms:created xsi:type="dcterms:W3CDTF">2017-06-12T11:17:23Z</dcterms:created>
  <dcterms:modified xsi:type="dcterms:W3CDTF">2017-06-14T15:53:07Z</dcterms:modified>
</cp:coreProperties>
</file>