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4"/>
  </p:sldMasterIdLst>
  <p:notesMasterIdLst>
    <p:notesMasterId r:id="rId32"/>
  </p:notesMasterIdLst>
  <p:handoutMasterIdLst>
    <p:handoutMasterId r:id="rId33"/>
  </p:handoutMasterIdLst>
  <p:sldIdLst>
    <p:sldId id="256" r:id="rId5"/>
    <p:sldId id="257" r:id="rId6"/>
    <p:sldId id="259" r:id="rId7"/>
    <p:sldId id="260" r:id="rId8"/>
    <p:sldId id="258" r:id="rId9"/>
    <p:sldId id="261" r:id="rId10"/>
    <p:sldId id="268" r:id="rId11"/>
    <p:sldId id="262" r:id="rId12"/>
    <p:sldId id="264" r:id="rId13"/>
    <p:sldId id="265" r:id="rId14"/>
    <p:sldId id="276" r:id="rId15"/>
    <p:sldId id="266" r:id="rId16"/>
    <p:sldId id="279" r:id="rId17"/>
    <p:sldId id="267" r:id="rId18"/>
    <p:sldId id="283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7" r:id="rId27"/>
    <p:sldId id="280" r:id="rId28"/>
    <p:sldId id="278" r:id="rId29"/>
    <p:sldId id="281" r:id="rId30"/>
    <p:sldId id="282" r:id="rId31"/>
  </p:sldIdLst>
  <p:sldSz cx="12192000" cy="6858000"/>
  <p:notesSz cx="6858000" cy="9144000"/>
  <p:defaultTextStyle>
    <a:defPPr rtl="0"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173" autoAdjust="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outlineViewPr>
    <p:cViewPr>
      <p:scale>
        <a:sx n="33" d="100"/>
        <a:sy n="33" d="100"/>
      </p:scale>
      <p:origin x="0" y="-7440"/>
    </p:cViewPr>
  </p:outlin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100" d="100"/>
        <a:sy n="100" d="100"/>
      </p:scale>
      <p:origin x="0" y="-3876"/>
    </p:cViewPr>
  </p:sorter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drewmuir.net/2012_10_01_archive.html" TargetMode="External"/><Relationship Id="rId2" Type="http://schemas.openxmlformats.org/officeDocument/2006/relationships/image" Target="../media/image14.jpg"/><Relationship Id="rId1" Type="http://schemas.openxmlformats.org/officeDocument/2006/relationships/image" Target="../media/image13.jpg"/><Relationship Id="rId5" Type="http://schemas.openxmlformats.org/officeDocument/2006/relationships/hyperlink" Target="https://www.focusfitness.net/stock-photos/downloads/fitness-woman-crunches-swiss-ball/" TargetMode="External"/><Relationship Id="rId4" Type="http://schemas.openxmlformats.org/officeDocument/2006/relationships/image" Target="../media/image15.jp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drewmuir.net/2012_10_01_archive.html" TargetMode="External"/><Relationship Id="rId2" Type="http://schemas.openxmlformats.org/officeDocument/2006/relationships/image" Target="../media/image14.jpg"/><Relationship Id="rId1" Type="http://schemas.openxmlformats.org/officeDocument/2006/relationships/image" Target="../media/image13.jpg"/><Relationship Id="rId5" Type="http://schemas.openxmlformats.org/officeDocument/2006/relationships/hyperlink" Target="https://www.focusfitness.net/stock-photos/downloads/fitness-woman-crunches-swiss-ball/" TargetMode="External"/><Relationship Id="rId4" Type="http://schemas.openxmlformats.org/officeDocument/2006/relationships/image" Target="../media/image15.jp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CE92F7-000B-4EA0-B5ED-0677E2A0CFC9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79CA6BA-E63E-4388-B9CF-AEC35D10EA57}">
      <dgm:prSet phldrT="[Text]" phldr="0"/>
      <dgm:spPr/>
      <dgm:t>
        <a:bodyPr/>
        <a:lstStyle/>
        <a:p>
          <a:r>
            <a:rPr lang="en-US" dirty="0">
              <a:latin typeface="Trebuchet MS" panose="020B0603020202020204"/>
            </a:rPr>
            <a:t>Brain</a:t>
          </a:r>
          <a:endParaRPr lang="en-US" dirty="0"/>
        </a:p>
      </dgm:t>
    </dgm:pt>
    <dgm:pt modelId="{13266CD5-DAC9-403C-BC45-490C24C3C4A6}" type="parTrans" cxnId="{9A34C0E9-5E17-406B-B32B-7B30C5B65E92}">
      <dgm:prSet/>
      <dgm:spPr/>
      <dgm:t>
        <a:bodyPr/>
        <a:lstStyle/>
        <a:p>
          <a:endParaRPr lang="en-US"/>
        </a:p>
      </dgm:t>
    </dgm:pt>
    <dgm:pt modelId="{83F51EAE-5C8B-494E-9B0A-ED3E2881F187}" type="sibTrans" cxnId="{9A34C0E9-5E17-406B-B32B-7B30C5B65E92}">
      <dgm:prSet/>
      <dgm:spPr/>
      <dgm:t>
        <a:bodyPr/>
        <a:lstStyle/>
        <a:p>
          <a:endParaRPr lang="en-US"/>
        </a:p>
      </dgm:t>
    </dgm:pt>
    <dgm:pt modelId="{9D715B38-4007-49EB-AD18-1E8126972960}">
      <dgm:prSet phldrT="[Text]" phldr="0"/>
      <dgm:spPr/>
      <dgm:t>
        <a:bodyPr/>
        <a:lstStyle/>
        <a:p>
          <a:r>
            <a:rPr lang="en-US" dirty="0">
              <a:latin typeface="Trebuchet MS" panose="020B0603020202020204"/>
            </a:rPr>
            <a:t>Heart</a:t>
          </a:r>
          <a:endParaRPr lang="en-US" dirty="0"/>
        </a:p>
      </dgm:t>
    </dgm:pt>
    <dgm:pt modelId="{4E072CC8-2BA8-43E0-A6F1-70B52F19E1FE}" type="parTrans" cxnId="{D233AEB9-6666-4414-9D34-66E316FCAA5E}">
      <dgm:prSet/>
      <dgm:spPr/>
      <dgm:t>
        <a:bodyPr/>
        <a:lstStyle/>
        <a:p>
          <a:endParaRPr lang="en-US"/>
        </a:p>
      </dgm:t>
    </dgm:pt>
    <dgm:pt modelId="{803CB7CF-C9A4-478E-AEBF-49B40392E304}" type="sibTrans" cxnId="{D233AEB9-6666-4414-9D34-66E316FCAA5E}">
      <dgm:prSet/>
      <dgm:spPr/>
      <dgm:t>
        <a:bodyPr/>
        <a:lstStyle/>
        <a:p>
          <a:endParaRPr lang="en-US"/>
        </a:p>
      </dgm:t>
    </dgm:pt>
    <dgm:pt modelId="{B94DF99F-6B68-4867-B003-D21F385EBA97}">
      <dgm:prSet phldrT="[Text]" phldr="0"/>
      <dgm:spPr/>
      <dgm:t>
        <a:bodyPr/>
        <a:lstStyle/>
        <a:p>
          <a:r>
            <a:rPr lang="en-US" dirty="0">
              <a:latin typeface="Trebuchet MS" panose="020B0603020202020204"/>
            </a:rPr>
            <a:t>Bones</a:t>
          </a:r>
          <a:endParaRPr lang="en-US" dirty="0"/>
        </a:p>
      </dgm:t>
    </dgm:pt>
    <dgm:pt modelId="{8D884E3C-FBE8-479A-825A-12EA5420112A}" type="parTrans" cxnId="{8C50D045-42D2-4CFC-9045-D63D25CB0516}">
      <dgm:prSet/>
      <dgm:spPr/>
      <dgm:t>
        <a:bodyPr/>
        <a:lstStyle/>
        <a:p>
          <a:endParaRPr lang="en-US"/>
        </a:p>
      </dgm:t>
    </dgm:pt>
    <dgm:pt modelId="{91DC88ED-D87E-45EF-A714-95E6200EF0D9}" type="sibTrans" cxnId="{8C50D045-42D2-4CFC-9045-D63D25CB0516}">
      <dgm:prSet/>
      <dgm:spPr/>
      <dgm:t>
        <a:bodyPr/>
        <a:lstStyle/>
        <a:p>
          <a:endParaRPr lang="en-US"/>
        </a:p>
      </dgm:t>
    </dgm:pt>
    <dgm:pt modelId="{3A920384-7D62-4B49-9A7A-33A1F718F0ED}">
      <dgm:prSet phldrT="[Text]" phldr="0"/>
      <dgm:spPr/>
      <dgm:t>
        <a:bodyPr/>
        <a:lstStyle/>
        <a:p>
          <a:pPr rtl="0"/>
          <a:r>
            <a:rPr lang="en-US" dirty="0">
              <a:latin typeface="Trebuchet MS" panose="020B0603020202020204"/>
            </a:rPr>
            <a:t>Urinary tract</a:t>
          </a:r>
          <a:endParaRPr lang="en-US" dirty="0"/>
        </a:p>
      </dgm:t>
    </dgm:pt>
    <dgm:pt modelId="{21F7455B-8607-4192-BDFB-C6C1A9734FF8}" type="parTrans" cxnId="{86998FD9-42E0-41E6-9547-B7263DF0CC7E}">
      <dgm:prSet/>
      <dgm:spPr/>
      <dgm:t>
        <a:bodyPr/>
        <a:lstStyle/>
        <a:p>
          <a:endParaRPr lang="en-US"/>
        </a:p>
      </dgm:t>
    </dgm:pt>
    <dgm:pt modelId="{72F6AAFE-C638-4E9D-A0C0-C4A32D0735AE}" type="sibTrans" cxnId="{86998FD9-42E0-41E6-9547-B7263DF0CC7E}">
      <dgm:prSet/>
      <dgm:spPr/>
      <dgm:t>
        <a:bodyPr/>
        <a:lstStyle/>
        <a:p>
          <a:endParaRPr lang="en-US"/>
        </a:p>
      </dgm:t>
    </dgm:pt>
    <dgm:pt modelId="{87F433A0-2A7B-4FF6-9D50-634F7493C672}">
      <dgm:prSet phldrT="[Text]" phldr="0"/>
      <dgm:spPr/>
      <dgm:t>
        <a:bodyPr/>
        <a:lstStyle/>
        <a:p>
          <a:pPr rtl="0"/>
          <a:r>
            <a:rPr lang="en-US" dirty="0">
              <a:latin typeface="Trebuchet MS" panose="020B0603020202020204"/>
            </a:rPr>
            <a:t>Genital area</a:t>
          </a:r>
          <a:endParaRPr lang="en-US" dirty="0"/>
        </a:p>
      </dgm:t>
    </dgm:pt>
    <dgm:pt modelId="{13C8BC97-E708-49F6-A86B-5F8C133F77CD}" type="parTrans" cxnId="{3D859F3B-E779-45F7-BF45-C8A5DED20A03}">
      <dgm:prSet/>
      <dgm:spPr/>
      <dgm:t>
        <a:bodyPr/>
        <a:lstStyle/>
        <a:p>
          <a:endParaRPr lang="en-US"/>
        </a:p>
      </dgm:t>
    </dgm:pt>
    <dgm:pt modelId="{2A1F3F9D-349B-4EF1-9CF6-585FE63573F4}" type="sibTrans" cxnId="{3D859F3B-E779-45F7-BF45-C8A5DED20A03}">
      <dgm:prSet/>
      <dgm:spPr/>
      <dgm:t>
        <a:bodyPr/>
        <a:lstStyle/>
        <a:p>
          <a:endParaRPr lang="en-US"/>
        </a:p>
      </dgm:t>
    </dgm:pt>
    <dgm:pt modelId="{84F79262-90C8-45F1-A3C0-2ADA619D4343}">
      <dgm:prSet phldr="0"/>
      <dgm:spPr/>
      <dgm:t>
        <a:bodyPr/>
        <a:lstStyle/>
        <a:p>
          <a:pPr rtl="0"/>
          <a:r>
            <a:rPr lang="en-US" dirty="0">
              <a:latin typeface="Trebuchet MS" panose="020B0603020202020204"/>
            </a:rPr>
            <a:t>Skin</a:t>
          </a:r>
        </a:p>
      </dgm:t>
    </dgm:pt>
    <dgm:pt modelId="{E0485E15-5DCC-40AD-8DA7-F8228DC82BDD}" type="parTrans" cxnId="{D60EA47A-71A4-4289-BCB1-A02846A3E47E}">
      <dgm:prSet/>
      <dgm:spPr/>
    </dgm:pt>
    <dgm:pt modelId="{E6B1C5CD-8D36-4A9D-A1D6-F3D0617D8A85}" type="sibTrans" cxnId="{D60EA47A-71A4-4289-BCB1-A02846A3E47E}">
      <dgm:prSet/>
      <dgm:spPr/>
      <dgm:t>
        <a:bodyPr/>
        <a:lstStyle/>
        <a:p>
          <a:endParaRPr lang="en-US"/>
        </a:p>
      </dgm:t>
    </dgm:pt>
    <dgm:pt modelId="{9A14516C-01E8-4A0C-800B-D20F51DF4C78}" type="pres">
      <dgm:prSet presAssocID="{88CE92F7-000B-4EA0-B5ED-0677E2A0CFC9}" presName="diagram" presStyleCnt="0">
        <dgm:presLayoutVars>
          <dgm:dir/>
          <dgm:resizeHandles val="exact"/>
        </dgm:presLayoutVars>
      </dgm:prSet>
      <dgm:spPr/>
    </dgm:pt>
    <dgm:pt modelId="{4C9B0136-D217-4182-9C67-E9B00979A88B}" type="pres">
      <dgm:prSet presAssocID="{479CA6BA-E63E-4388-B9CF-AEC35D10EA57}" presName="node" presStyleLbl="node1" presStyleIdx="0" presStyleCnt="6">
        <dgm:presLayoutVars>
          <dgm:bulletEnabled val="1"/>
        </dgm:presLayoutVars>
      </dgm:prSet>
      <dgm:spPr/>
    </dgm:pt>
    <dgm:pt modelId="{D14997B7-2BD7-4A6C-8DFE-B1817052A643}" type="pres">
      <dgm:prSet presAssocID="{83F51EAE-5C8B-494E-9B0A-ED3E2881F187}" presName="sibTrans" presStyleCnt="0"/>
      <dgm:spPr/>
    </dgm:pt>
    <dgm:pt modelId="{42A4C1AA-D80B-4E9A-9869-D72E83F6911B}" type="pres">
      <dgm:prSet presAssocID="{9D715B38-4007-49EB-AD18-1E8126972960}" presName="node" presStyleLbl="node1" presStyleIdx="1" presStyleCnt="6">
        <dgm:presLayoutVars>
          <dgm:bulletEnabled val="1"/>
        </dgm:presLayoutVars>
      </dgm:prSet>
      <dgm:spPr/>
    </dgm:pt>
    <dgm:pt modelId="{CE32C46E-5B56-47E9-83C8-193D65F6250B}" type="pres">
      <dgm:prSet presAssocID="{803CB7CF-C9A4-478E-AEBF-49B40392E304}" presName="sibTrans" presStyleCnt="0"/>
      <dgm:spPr/>
    </dgm:pt>
    <dgm:pt modelId="{60514D8C-C66E-424E-9561-93E29D7466F1}" type="pres">
      <dgm:prSet presAssocID="{B94DF99F-6B68-4867-B003-D21F385EBA97}" presName="node" presStyleLbl="node1" presStyleIdx="2" presStyleCnt="6">
        <dgm:presLayoutVars>
          <dgm:bulletEnabled val="1"/>
        </dgm:presLayoutVars>
      </dgm:prSet>
      <dgm:spPr/>
    </dgm:pt>
    <dgm:pt modelId="{B8061477-84B2-4C92-A61F-8E1128698B52}" type="pres">
      <dgm:prSet presAssocID="{91DC88ED-D87E-45EF-A714-95E6200EF0D9}" presName="sibTrans" presStyleCnt="0"/>
      <dgm:spPr/>
    </dgm:pt>
    <dgm:pt modelId="{14A92C17-41E8-473F-BA11-CC6FB4B752C5}" type="pres">
      <dgm:prSet presAssocID="{3A920384-7D62-4B49-9A7A-33A1F718F0ED}" presName="node" presStyleLbl="node1" presStyleIdx="3" presStyleCnt="6">
        <dgm:presLayoutVars>
          <dgm:bulletEnabled val="1"/>
        </dgm:presLayoutVars>
      </dgm:prSet>
      <dgm:spPr/>
    </dgm:pt>
    <dgm:pt modelId="{8B47A0DA-80D2-4474-A0B7-D171CC1D87EE}" type="pres">
      <dgm:prSet presAssocID="{72F6AAFE-C638-4E9D-A0C0-C4A32D0735AE}" presName="sibTrans" presStyleCnt="0"/>
      <dgm:spPr/>
    </dgm:pt>
    <dgm:pt modelId="{3C62A59E-3EF6-4829-824F-AA005245DDD8}" type="pres">
      <dgm:prSet presAssocID="{87F433A0-2A7B-4FF6-9D50-634F7493C672}" presName="node" presStyleLbl="node1" presStyleIdx="4" presStyleCnt="6">
        <dgm:presLayoutVars>
          <dgm:bulletEnabled val="1"/>
        </dgm:presLayoutVars>
      </dgm:prSet>
      <dgm:spPr/>
    </dgm:pt>
    <dgm:pt modelId="{2A52BF3C-E107-4C4C-9DD7-4E646AD65119}" type="pres">
      <dgm:prSet presAssocID="{2A1F3F9D-349B-4EF1-9CF6-585FE63573F4}" presName="sibTrans" presStyleCnt="0"/>
      <dgm:spPr/>
    </dgm:pt>
    <dgm:pt modelId="{6D0E5C48-35EF-4E06-82DF-37BCFF5EC1F7}" type="pres">
      <dgm:prSet presAssocID="{84F79262-90C8-45F1-A3C0-2ADA619D4343}" presName="node" presStyleLbl="node1" presStyleIdx="5" presStyleCnt="6">
        <dgm:presLayoutVars>
          <dgm:bulletEnabled val="1"/>
        </dgm:presLayoutVars>
      </dgm:prSet>
      <dgm:spPr/>
    </dgm:pt>
  </dgm:ptLst>
  <dgm:cxnLst>
    <dgm:cxn modelId="{268C571B-6AD2-44A5-9845-E5B24C8B61C0}" type="presOf" srcId="{9D715B38-4007-49EB-AD18-1E8126972960}" destId="{42A4C1AA-D80B-4E9A-9869-D72E83F6911B}" srcOrd="0" destOrd="0" presId="urn:microsoft.com/office/officeart/2005/8/layout/default"/>
    <dgm:cxn modelId="{31175223-220F-4C55-B170-0AD46A79E63E}" type="presOf" srcId="{B94DF99F-6B68-4867-B003-D21F385EBA97}" destId="{60514D8C-C66E-424E-9561-93E29D7466F1}" srcOrd="0" destOrd="0" presId="urn:microsoft.com/office/officeart/2005/8/layout/default"/>
    <dgm:cxn modelId="{3D859F3B-E779-45F7-BF45-C8A5DED20A03}" srcId="{88CE92F7-000B-4EA0-B5ED-0677E2A0CFC9}" destId="{87F433A0-2A7B-4FF6-9D50-634F7493C672}" srcOrd="4" destOrd="0" parTransId="{13C8BC97-E708-49F6-A86B-5F8C133F77CD}" sibTransId="{2A1F3F9D-349B-4EF1-9CF6-585FE63573F4}"/>
    <dgm:cxn modelId="{0A87205C-DC2F-4D2D-B8FC-5964433DAB2B}" type="presOf" srcId="{88CE92F7-000B-4EA0-B5ED-0677E2A0CFC9}" destId="{9A14516C-01E8-4A0C-800B-D20F51DF4C78}" srcOrd="0" destOrd="0" presId="urn:microsoft.com/office/officeart/2005/8/layout/default"/>
    <dgm:cxn modelId="{FF9E7860-9724-4CC0-ABD1-797BE5144E7E}" type="presOf" srcId="{479CA6BA-E63E-4388-B9CF-AEC35D10EA57}" destId="{4C9B0136-D217-4182-9C67-E9B00979A88B}" srcOrd="0" destOrd="0" presId="urn:microsoft.com/office/officeart/2005/8/layout/default"/>
    <dgm:cxn modelId="{8C50D045-42D2-4CFC-9045-D63D25CB0516}" srcId="{88CE92F7-000B-4EA0-B5ED-0677E2A0CFC9}" destId="{B94DF99F-6B68-4867-B003-D21F385EBA97}" srcOrd="2" destOrd="0" parTransId="{8D884E3C-FBE8-479A-825A-12EA5420112A}" sibTransId="{91DC88ED-D87E-45EF-A714-95E6200EF0D9}"/>
    <dgm:cxn modelId="{8AC41F75-3593-454D-A85D-112A20193D3A}" type="presOf" srcId="{3A920384-7D62-4B49-9A7A-33A1F718F0ED}" destId="{14A92C17-41E8-473F-BA11-CC6FB4B752C5}" srcOrd="0" destOrd="0" presId="urn:microsoft.com/office/officeart/2005/8/layout/default"/>
    <dgm:cxn modelId="{D60EA47A-71A4-4289-BCB1-A02846A3E47E}" srcId="{88CE92F7-000B-4EA0-B5ED-0677E2A0CFC9}" destId="{84F79262-90C8-45F1-A3C0-2ADA619D4343}" srcOrd="5" destOrd="0" parTransId="{E0485E15-5DCC-40AD-8DA7-F8228DC82BDD}" sibTransId="{E6B1C5CD-8D36-4A9D-A1D6-F3D0617D8A85}"/>
    <dgm:cxn modelId="{DB040FA5-2724-4E8D-8AFB-9A95C8503960}" type="presOf" srcId="{87F433A0-2A7B-4FF6-9D50-634F7493C672}" destId="{3C62A59E-3EF6-4829-824F-AA005245DDD8}" srcOrd="0" destOrd="0" presId="urn:microsoft.com/office/officeart/2005/8/layout/default"/>
    <dgm:cxn modelId="{D233AEB9-6666-4414-9D34-66E316FCAA5E}" srcId="{88CE92F7-000B-4EA0-B5ED-0677E2A0CFC9}" destId="{9D715B38-4007-49EB-AD18-1E8126972960}" srcOrd="1" destOrd="0" parTransId="{4E072CC8-2BA8-43E0-A6F1-70B52F19E1FE}" sibTransId="{803CB7CF-C9A4-478E-AEBF-49B40392E304}"/>
    <dgm:cxn modelId="{86998FD9-42E0-41E6-9547-B7263DF0CC7E}" srcId="{88CE92F7-000B-4EA0-B5ED-0677E2A0CFC9}" destId="{3A920384-7D62-4B49-9A7A-33A1F718F0ED}" srcOrd="3" destOrd="0" parTransId="{21F7455B-8607-4192-BDFB-C6C1A9734FF8}" sibTransId="{72F6AAFE-C638-4E9D-A0C0-C4A32D0735AE}"/>
    <dgm:cxn modelId="{D256E8E4-DFC1-4B75-956A-D9AC08EFAA38}" type="presOf" srcId="{84F79262-90C8-45F1-A3C0-2ADA619D4343}" destId="{6D0E5C48-35EF-4E06-82DF-37BCFF5EC1F7}" srcOrd="0" destOrd="0" presId="urn:microsoft.com/office/officeart/2005/8/layout/default"/>
    <dgm:cxn modelId="{9A34C0E9-5E17-406B-B32B-7B30C5B65E92}" srcId="{88CE92F7-000B-4EA0-B5ED-0677E2A0CFC9}" destId="{479CA6BA-E63E-4388-B9CF-AEC35D10EA57}" srcOrd="0" destOrd="0" parTransId="{13266CD5-DAC9-403C-BC45-490C24C3C4A6}" sibTransId="{83F51EAE-5C8B-494E-9B0A-ED3E2881F187}"/>
    <dgm:cxn modelId="{B2605F3A-B7C1-4FDB-BBB0-736A16C384FC}" type="presParOf" srcId="{9A14516C-01E8-4A0C-800B-D20F51DF4C78}" destId="{4C9B0136-D217-4182-9C67-E9B00979A88B}" srcOrd="0" destOrd="0" presId="urn:microsoft.com/office/officeart/2005/8/layout/default"/>
    <dgm:cxn modelId="{D03283BC-8194-4362-9BA7-7B1C74C26792}" type="presParOf" srcId="{9A14516C-01E8-4A0C-800B-D20F51DF4C78}" destId="{D14997B7-2BD7-4A6C-8DFE-B1817052A643}" srcOrd="1" destOrd="0" presId="urn:microsoft.com/office/officeart/2005/8/layout/default"/>
    <dgm:cxn modelId="{B08BD7E0-A1D4-492D-8853-340A0DC63F8F}" type="presParOf" srcId="{9A14516C-01E8-4A0C-800B-D20F51DF4C78}" destId="{42A4C1AA-D80B-4E9A-9869-D72E83F6911B}" srcOrd="2" destOrd="0" presId="urn:microsoft.com/office/officeart/2005/8/layout/default"/>
    <dgm:cxn modelId="{1F901940-9902-493C-8D9D-E730823CE1C3}" type="presParOf" srcId="{9A14516C-01E8-4A0C-800B-D20F51DF4C78}" destId="{CE32C46E-5B56-47E9-83C8-193D65F6250B}" srcOrd="3" destOrd="0" presId="urn:microsoft.com/office/officeart/2005/8/layout/default"/>
    <dgm:cxn modelId="{EA7CA364-DFEF-4345-ABC9-C07CBE6B318A}" type="presParOf" srcId="{9A14516C-01E8-4A0C-800B-D20F51DF4C78}" destId="{60514D8C-C66E-424E-9561-93E29D7466F1}" srcOrd="4" destOrd="0" presId="urn:microsoft.com/office/officeart/2005/8/layout/default"/>
    <dgm:cxn modelId="{055D6771-D9AC-46A1-979E-9ED36ACF95B2}" type="presParOf" srcId="{9A14516C-01E8-4A0C-800B-D20F51DF4C78}" destId="{B8061477-84B2-4C92-A61F-8E1128698B52}" srcOrd="5" destOrd="0" presId="urn:microsoft.com/office/officeart/2005/8/layout/default"/>
    <dgm:cxn modelId="{7B23E0CE-3252-486A-B549-3D9300E1892E}" type="presParOf" srcId="{9A14516C-01E8-4A0C-800B-D20F51DF4C78}" destId="{14A92C17-41E8-473F-BA11-CC6FB4B752C5}" srcOrd="6" destOrd="0" presId="urn:microsoft.com/office/officeart/2005/8/layout/default"/>
    <dgm:cxn modelId="{374AB6F8-40CF-4F35-B759-3B427314D458}" type="presParOf" srcId="{9A14516C-01E8-4A0C-800B-D20F51DF4C78}" destId="{8B47A0DA-80D2-4474-A0B7-D171CC1D87EE}" srcOrd="7" destOrd="0" presId="urn:microsoft.com/office/officeart/2005/8/layout/default"/>
    <dgm:cxn modelId="{AF21425E-86C6-43AB-A1A5-166045D8E441}" type="presParOf" srcId="{9A14516C-01E8-4A0C-800B-D20F51DF4C78}" destId="{3C62A59E-3EF6-4829-824F-AA005245DDD8}" srcOrd="8" destOrd="0" presId="urn:microsoft.com/office/officeart/2005/8/layout/default"/>
    <dgm:cxn modelId="{60CB7295-F00D-4065-88F5-A9D53BAF6B35}" type="presParOf" srcId="{9A14516C-01E8-4A0C-800B-D20F51DF4C78}" destId="{2A52BF3C-E107-4C4C-9DD7-4E646AD65119}" srcOrd="9" destOrd="0" presId="urn:microsoft.com/office/officeart/2005/8/layout/default"/>
    <dgm:cxn modelId="{7D151222-A51F-4835-9E32-D3ED63D07D97}" type="presParOf" srcId="{9A14516C-01E8-4A0C-800B-D20F51DF4C78}" destId="{6D0E5C48-35EF-4E06-82DF-37BCFF5EC1F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1F7EED0-4DE5-4F56-9F36-38CDD3E513E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F52B67C-F120-4ED9-BAD5-D0498F40ADD2}">
      <dgm:prSet/>
      <dgm:spPr/>
      <dgm:t>
        <a:bodyPr/>
        <a:lstStyle/>
        <a:p>
          <a:r>
            <a:rPr lang="en-GB" dirty="0"/>
            <a:t>Isolation</a:t>
          </a:r>
          <a:endParaRPr lang="en-US" dirty="0"/>
        </a:p>
      </dgm:t>
    </dgm:pt>
    <dgm:pt modelId="{F7D51932-C3E3-490D-96EA-9A173AE6FF06}" type="parTrans" cxnId="{D776ECB8-454C-48A7-AFE7-01B7801B4918}">
      <dgm:prSet/>
      <dgm:spPr/>
      <dgm:t>
        <a:bodyPr/>
        <a:lstStyle/>
        <a:p>
          <a:endParaRPr lang="en-US"/>
        </a:p>
      </dgm:t>
    </dgm:pt>
    <dgm:pt modelId="{03C67957-7168-4D55-B103-4E0E8BED650B}" type="sibTrans" cxnId="{D776ECB8-454C-48A7-AFE7-01B7801B4918}">
      <dgm:prSet/>
      <dgm:spPr/>
      <dgm:t>
        <a:bodyPr/>
        <a:lstStyle/>
        <a:p>
          <a:endParaRPr lang="en-US"/>
        </a:p>
      </dgm:t>
    </dgm:pt>
    <dgm:pt modelId="{85D67759-252B-4927-8699-B8C448791073}">
      <dgm:prSet/>
      <dgm:spPr/>
      <dgm:t>
        <a:bodyPr/>
        <a:lstStyle/>
        <a:p>
          <a:r>
            <a:rPr lang="en-GB" dirty="0"/>
            <a:t>Loss of Identity</a:t>
          </a:r>
          <a:endParaRPr lang="en-US" dirty="0"/>
        </a:p>
      </dgm:t>
    </dgm:pt>
    <dgm:pt modelId="{7AD90B3E-DF00-4A6A-BB04-B424E9C0B1BD}" type="parTrans" cxnId="{E75A3FF8-9FCF-4209-A3A6-32E4B7E170FA}">
      <dgm:prSet/>
      <dgm:spPr/>
      <dgm:t>
        <a:bodyPr/>
        <a:lstStyle/>
        <a:p>
          <a:endParaRPr lang="en-US"/>
        </a:p>
      </dgm:t>
    </dgm:pt>
    <dgm:pt modelId="{6EB7634A-2F91-4012-B3BE-4C9663FDF8E7}" type="sibTrans" cxnId="{E75A3FF8-9FCF-4209-A3A6-32E4B7E170FA}">
      <dgm:prSet/>
      <dgm:spPr/>
      <dgm:t>
        <a:bodyPr/>
        <a:lstStyle/>
        <a:p>
          <a:endParaRPr lang="en-US"/>
        </a:p>
      </dgm:t>
    </dgm:pt>
    <dgm:pt modelId="{7C2CFC1F-7C9A-489C-8723-05DC8FBD2003}">
      <dgm:prSet/>
      <dgm:spPr/>
      <dgm:t>
        <a:bodyPr/>
        <a:lstStyle/>
        <a:p>
          <a:r>
            <a:rPr lang="en-GB" dirty="0"/>
            <a:t>Shame</a:t>
          </a:r>
          <a:endParaRPr lang="en-US" dirty="0"/>
        </a:p>
      </dgm:t>
    </dgm:pt>
    <dgm:pt modelId="{F7F94E9B-69F8-4C6E-BA29-EDC22495B2B6}" type="parTrans" cxnId="{CA38F09A-7F94-4F1B-A193-48CFABA0FFA6}">
      <dgm:prSet/>
      <dgm:spPr/>
      <dgm:t>
        <a:bodyPr/>
        <a:lstStyle/>
        <a:p>
          <a:endParaRPr lang="en-US"/>
        </a:p>
      </dgm:t>
    </dgm:pt>
    <dgm:pt modelId="{70134D5E-07EA-44AE-BD19-4EFAB0F973C0}" type="sibTrans" cxnId="{CA38F09A-7F94-4F1B-A193-48CFABA0FFA6}">
      <dgm:prSet/>
      <dgm:spPr/>
      <dgm:t>
        <a:bodyPr/>
        <a:lstStyle/>
        <a:p>
          <a:endParaRPr lang="en-US"/>
        </a:p>
      </dgm:t>
    </dgm:pt>
    <dgm:pt modelId="{49AC5784-4F13-4F7D-9665-9EDD5A010B0D}" type="pres">
      <dgm:prSet presAssocID="{11F7EED0-4DE5-4F56-9F36-38CDD3E513EE}" presName="linear" presStyleCnt="0">
        <dgm:presLayoutVars>
          <dgm:dir/>
          <dgm:animLvl val="lvl"/>
          <dgm:resizeHandles val="exact"/>
        </dgm:presLayoutVars>
      </dgm:prSet>
      <dgm:spPr/>
    </dgm:pt>
    <dgm:pt modelId="{6FC2D0D3-3E1D-436A-80CF-E836ABFB8421}" type="pres">
      <dgm:prSet presAssocID="{0F52B67C-F120-4ED9-BAD5-D0498F40ADD2}" presName="parentLin" presStyleCnt="0"/>
      <dgm:spPr/>
    </dgm:pt>
    <dgm:pt modelId="{94EF8923-DBE9-4FAE-A0C1-3067D3D8BE16}" type="pres">
      <dgm:prSet presAssocID="{0F52B67C-F120-4ED9-BAD5-D0498F40ADD2}" presName="parentLeftMargin" presStyleLbl="node1" presStyleIdx="0" presStyleCnt="3"/>
      <dgm:spPr/>
    </dgm:pt>
    <dgm:pt modelId="{491818AE-1E7E-4E3E-BDC2-6DFC33C85628}" type="pres">
      <dgm:prSet presAssocID="{0F52B67C-F120-4ED9-BAD5-D0498F40ADD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55116CA-8D71-4141-8733-339E0A197A03}" type="pres">
      <dgm:prSet presAssocID="{0F52B67C-F120-4ED9-BAD5-D0498F40ADD2}" presName="negativeSpace" presStyleCnt="0"/>
      <dgm:spPr/>
    </dgm:pt>
    <dgm:pt modelId="{C4D84067-555B-4197-AABE-40C94BC6CB95}" type="pres">
      <dgm:prSet presAssocID="{0F52B67C-F120-4ED9-BAD5-D0498F40ADD2}" presName="childText" presStyleLbl="conFgAcc1" presStyleIdx="0" presStyleCnt="3">
        <dgm:presLayoutVars>
          <dgm:bulletEnabled val="1"/>
        </dgm:presLayoutVars>
      </dgm:prSet>
      <dgm:spPr/>
    </dgm:pt>
    <dgm:pt modelId="{161063F5-8A9A-4EA9-864D-2C3D0594FE3F}" type="pres">
      <dgm:prSet presAssocID="{03C67957-7168-4D55-B103-4E0E8BED650B}" presName="spaceBetweenRectangles" presStyleCnt="0"/>
      <dgm:spPr/>
    </dgm:pt>
    <dgm:pt modelId="{836D17AF-E2B5-4D18-82DE-2865AE6A6ABB}" type="pres">
      <dgm:prSet presAssocID="{85D67759-252B-4927-8699-B8C448791073}" presName="parentLin" presStyleCnt="0"/>
      <dgm:spPr/>
    </dgm:pt>
    <dgm:pt modelId="{51A1023E-6292-42C8-8E98-53507DABE010}" type="pres">
      <dgm:prSet presAssocID="{85D67759-252B-4927-8699-B8C448791073}" presName="parentLeftMargin" presStyleLbl="node1" presStyleIdx="0" presStyleCnt="3"/>
      <dgm:spPr/>
    </dgm:pt>
    <dgm:pt modelId="{7D5F0CAE-62BC-4BE9-95D9-9D3CDC47C1CD}" type="pres">
      <dgm:prSet presAssocID="{85D67759-252B-4927-8699-B8C44879107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8059DDC-235F-45F8-AAAF-DC75DDD2CACC}" type="pres">
      <dgm:prSet presAssocID="{85D67759-252B-4927-8699-B8C448791073}" presName="negativeSpace" presStyleCnt="0"/>
      <dgm:spPr/>
    </dgm:pt>
    <dgm:pt modelId="{4BFC7452-401B-4704-AB76-143808DEB3EF}" type="pres">
      <dgm:prSet presAssocID="{85D67759-252B-4927-8699-B8C448791073}" presName="childText" presStyleLbl="conFgAcc1" presStyleIdx="1" presStyleCnt="3">
        <dgm:presLayoutVars>
          <dgm:bulletEnabled val="1"/>
        </dgm:presLayoutVars>
      </dgm:prSet>
      <dgm:spPr/>
    </dgm:pt>
    <dgm:pt modelId="{315CABD4-DBE0-4E22-8856-258B8C9A27DD}" type="pres">
      <dgm:prSet presAssocID="{6EB7634A-2F91-4012-B3BE-4C9663FDF8E7}" presName="spaceBetweenRectangles" presStyleCnt="0"/>
      <dgm:spPr/>
    </dgm:pt>
    <dgm:pt modelId="{85409C1F-9FFF-4231-B7AC-BEC594AD9636}" type="pres">
      <dgm:prSet presAssocID="{7C2CFC1F-7C9A-489C-8723-05DC8FBD2003}" presName="parentLin" presStyleCnt="0"/>
      <dgm:spPr/>
    </dgm:pt>
    <dgm:pt modelId="{7456AED3-C67F-46D2-A8A6-E14BECD09663}" type="pres">
      <dgm:prSet presAssocID="{7C2CFC1F-7C9A-489C-8723-05DC8FBD2003}" presName="parentLeftMargin" presStyleLbl="node1" presStyleIdx="1" presStyleCnt="3"/>
      <dgm:spPr/>
    </dgm:pt>
    <dgm:pt modelId="{F9E1B1DC-D9BA-4EEC-BFCE-19F5530E9513}" type="pres">
      <dgm:prSet presAssocID="{7C2CFC1F-7C9A-489C-8723-05DC8FBD200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00F176E-E9F3-4585-95B3-BE4AC8B27F64}" type="pres">
      <dgm:prSet presAssocID="{7C2CFC1F-7C9A-489C-8723-05DC8FBD2003}" presName="negativeSpace" presStyleCnt="0"/>
      <dgm:spPr/>
    </dgm:pt>
    <dgm:pt modelId="{E830EF91-DA2F-46A5-B1BC-2584DAEE5F99}" type="pres">
      <dgm:prSet presAssocID="{7C2CFC1F-7C9A-489C-8723-05DC8FBD200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AE2DF1A-6768-4068-8797-A33E538A176D}" type="presOf" srcId="{0F52B67C-F120-4ED9-BAD5-D0498F40ADD2}" destId="{94EF8923-DBE9-4FAE-A0C1-3067D3D8BE16}" srcOrd="0" destOrd="0" presId="urn:microsoft.com/office/officeart/2005/8/layout/list1"/>
    <dgm:cxn modelId="{D4C6CB47-F2A4-49C5-9ABB-E39DCC89F7C4}" type="presOf" srcId="{7C2CFC1F-7C9A-489C-8723-05DC8FBD2003}" destId="{7456AED3-C67F-46D2-A8A6-E14BECD09663}" srcOrd="0" destOrd="0" presId="urn:microsoft.com/office/officeart/2005/8/layout/list1"/>
    <dgm:cxn modelId="{BEA3E767-C438-454E-B705-91D7584E5D74}" type="presOf" srcId="{11F7EED0-4DE5-4F56-9F36-38CDD3E513EE}" destId="{49AC5784-4F13-4F7D-9665-9EDD5A010B0D}" srcOrd="0" destOrd="0" presId="urn:microsoft.com/office/officeart/2005/8/layout/list1"/>
    <dgm:cxn modelId="{7F039D7A-5FF4-428E-A7DB-5BB845CE76D0}" type="presOf" srcId="{85D67759-252B-4927-8699-B8C448791073}" destId="{7D5F0CAE-62BC-4BE9-95D9-9D3CDC47C1CD}" srcOrd="1" destOrd="0" presId="urn:microsoft.com/office/officeart/2005/8/layout/list1"/>
    <dgm:cxn modelId="{0B22E084-80E8-4F98-8634-DA05C084E325}" type="presOf" srcId="{7C2CFC1F-7C9A-489C-8723-05DC8FBD2003}" destId="{F9E1B1DC-D9BA-4EEC-BFCE-19F5530E9513}" srcOrd="1" destOrd="0" presId="urn:microsoft.com/office/officeart/2005/8/layout/list1"/>
    <dgm:cxn modelId="{CA38F09A-7F94-4F1B-A193-48CFABA0FFA6}" srcId="{11F7EED0-4DE5-4F56-9F36-38CDD3E513EE}" destId="{7C2CFC1F-7C9A-489C-8723-05DC8FBD2003}" srcOrd="2" destOrd="0" parTransId="{F7F94E9B-69F8-4C6E-BA29-EDC22495B2B6}" sibTransId="{70134D5E-07EA-44AE-BD19-4EFAB0F973C0}"/>
    <dgm:cxn modelId="{7AFD3A9B-7DE7-4ED0-B1C3-4F1634DAC35A}" type="presOf" srcId="{0F52B67C-F120-4ED9-BAD5-D0498F40ADD2}" destId="{491818AE-1E7E-4E3E-BDC2-6DFC33C85628}" srcOrd="1" destOrd="0" presId="urn:microsoft.com/office/officeart/2005/8/layout/list1"/>
    <dgm:cxn modelId="{52E631A1-D227-4573-B051-FB2AAE2F95F5}" type="presOf" srcId="{85D67759-252B-4927-8699-B8C448791073}" destId="{51A1023E-6292-42C8-8E98-53507DABE010}" srcOrd="0" destOrd="0" presId="urn:microsoft.com/office/officeart/2005/8/layout/list1"/>
    <dgm:cxn modelId="{D776ECB8-454C-48A7-AFE7-01B7801B4918}" srcId="{11F7EED0-4DE5-4F56-9F36-38CDD3E513EE}" destId="{0F52B67C-F120-4ED9-BAD5-D0498F40ADD2}" srcOrd="0" destOrd="0" parTransId="{F7D51932-C3E3-490D-96EA-9A173AE6FF06}" sibTransId="{03C67957-7168-4D55-B103-4E0E8BED650B}"/>
    <dgm:cxn modelId="{E75A3FF8-9FCF-4209-A3A6-32E4B7E170FA}" srcId="{11F7EED0-4DE5-4F56-9F36-38CDD3E513EE}" destId="{85D67759-252B-4927-8699-B8C448791073}" srcOrd="1" destOrd="0" parTransId="{7AD90B3E-DF00-4A6A-BB04-B424E9C0B1BD}" sibTransId="{6EB7634A-2F91-4012-B3BE-4C9663FDF8E7}"/>
    <dgm:cxn modelId="{4D2F7032-C25F-4FE9-BFB6-E9D394DE24B4}" type="presParOf" srcId="{49AC5784-4F13-4F7D-9665-9EDD5A010B0D}" destId="{6FC2D0D3-3E1D-436A-80CF-E836ABFB8421}" srcOrd="0" destOrd="0" presId="urn:microsoft.com/office/officeart/2005/8/layout/list1"/>
    <dgm:cxn modelId="{D22880C7-A20D-4D40-BA94-95355035C3F6}" type="presParOf" srcId="{6FC2D0D3-3E1D-436A-80CF-E836ABFB8421}" destId="{94EF8923-DBE9-4FAE-A0C1-3067D3D8BE16}" srcOrd="0" destOrd="0" presId="urn:microsoft.com/office/officeart/2005/8/layout/list1"/>
    <dgm:cxn modelId="{D0984952-DA10-48AD-A311-F23FBBC3C3A5}" type="presParOf" srcId="{6FC2D0D3-3E1D-436A-80CF-E836ABFB8421}" destId="{491818AE-1E7E-4E3E-BDC2-6DFC33C85628}" srcOrd="1" destOrd="0" presId="urn:microsoft.com/office/officeart/2005/8/layout/list1"/>
    <dgm:cxn modelId="{45BA9712-3754-4066-A817-B3D3D2AD3D2E}" type="presParOf" srcId="{49AC5784-4F13-4F7D-9665-9EDD5A010B0D}" destId="{155116CA-8D71-4141-8733-339E0A197A03}" srcOrd="1" destOrd="0" presId="urn:microsoft.com/office/officeart/2005/8/layout/list1"/>
    <dgm:cxn modelId="{7DBDB11C-D336-4A56-B446-20C4698554A2}" type="presParOf" srcId="{49AC5784-4F13-4F7D-9665-9EDD5A010B0D}" destId="{C4D84067-555B-4197-AABE-40C94BC6CB95}" srcOrd="2" destOrd="0" presId="urn:microsoft.com/office/officeart/2005/8/layout/list1"/>
    <dgm:cxn modelId="{CF558C8B-9F13-4075-BE8B-3FE8F414E0CA}" type="presParOf" srcId="{49AC5784-4F13-4F7D-9665-9EDD5A010B0D}" destId="{161063F5-8A9A-4EA9-864D-2C3D0594FE3F}" srcOrd="3" destOrd="0" presId="urn:microsoft.com/office/officeart/2005/8/layout/list1"/>
    <dgm:cxn modelId="{48076536-7036-429C-8CCC-209A12B0C348}" type="presParOf" srcId="{49AC5784-4F13-4F7D-9665-9EDD5A010B0D}" destId="{836D17AF-E2B5-4D18-82DE-2865AE6A6ABB}" srcOrd="4" destOrd="0" presId="urn:microsoft.com/office/officeart/2005/8/layout/list1"/>
    <dgm:cxn modelId="{DB521C35-ECA9-436C-AFAB-10DBAAE7EA75}" type="presParOf" srcId="{836D17AF-E2B5-4D18-82DE-2865AE6A6ABB}" destId="{51A1023E-6292-42C8-8E98-53507DABE010}" srcOrd="0" destOrd="0" presId="urn:microsoft.com/office/officeart/2005/8/layout/list1"/>
    <dgm:cxn modelId="{559B2C38-62C4-4F2C-8BAF-3CCF0EF9DFCA}" type="presParOf" srcId="{836D17AF-E2B5-4D18-82DE-2865AE6A6ABB}" destId="{7D5F0CAE-62BC-4BE9-95D9-9D3CDC47C1CD}" srcOrd="1" destOrd="0" presId="urn:microsoft.com/office/officeart/2005/8/layout/list1"/>
    <dgm:cxn modelId="{C0D8DD3C-BB83-4CB0-ACA2-6042C1CDD80D}" type="presParOf" srcId="{49AC5784-4F13-4F7D-9665-9EDD5A010B0D}" destId="{88059DDC-235F-45F8-AAAF-DC75DDD2CACC}" srcOrd="5" destOrd="0" presId="urn:microsoft.com/office/officeart/2005/8/layout/list1"/>
    <dgm:cxn modelId="{1660777F-6C6E-4A0C-BFE2-2BE3EDD12C9A}" type="presParOf" srcId="{49AC5784-4F13-4F7D-9665-9EDD5A010B0D}" destId="{4BFC7452-401B-4704-AB76-143808DEB3EF}" srcOrd="6" destOrd="0" presId="urn:microsoft.com/office/officeart/2005/8/layout/list1"/>
    <dgm:cxn modelId="{992BADFB-6236-462D-ADAF-988383AB7617}" type="presParOf" srcId="{49AC5784-4F13-4F7D-9665-9EDD5A010B0D}" destId="{315CABD4-DBE0-4E22-8856-258B8C9A27DD}" srcOrd="7" destOrd="0" presId="urn:microsoft.com/office/officeart/2005/8/layout/list1"/>
    <dgm:cxn modelId="{9AF09ED6-6F94-4AF4-9937-CBE59CB3F064}" type="presParOf" srcId="{49AC5784-4F13-4F7D-9665-9EDD5A010B0D}" destId="{85409C1F-9FFF-4231-B7AC-BEC594AD9636}" srcOrd="8" destOrd="0" presId="urn:microsoft.com/office/officeart/2005/8/layout/list1"/>
    <dgm:cxn modelId="{3A808C51-0F3A-41DD-9FEF-E7F4E22B5071}" type="presParOf" srcId="{85409C1F-9FFF-4231-B7AC-BEC594AD9636}" destId="{7456AED3-C67F-46D2-A8A6-E14BECD09663}" srcOrd="0" destOrd="0" presId="urn:microsoft.com/office/officeart/2005/8/layout/list1"/>
    <dgm:cxn modelId="{D75A299B-4748-4614-9F0C-D1667507FCEF}" type="presParOf" srcId="{85409C1F-9FFF-4231-B7AC-BEC594AD9636}" destId="{F9E1B1DC-D9BA-4EEC-BFCE-19F5530E9513}" srcOrd="1" destOrd="0" presId="urn:microsoft.com/office/officeart/2005/8/layout/list1"/>
    <dgm:cxn modelId="{F75239DF-8ABA-433B-94A7-EBD22D226F73}" type="presParOf" srcId="{49AC5784-4F13-4F7D-9665-9EDD5A010B0D}" destId="{600F176E-E9F3-4585-95B3-BE4AC8B27F64}" srcOrd="9" destOrd="0" presId="urn:microsoft.com/office/officeart/2005/8/layout/list1"/>
    <dgm:cxn modelId="{CAF0FDA1-7C22-4FA2-B595-BACD0664D751}" type="presParOf" srcId="{49AC5784-4F13-4F7D-9665-9EDD5A010B0D}" destId="{E830EF91-DA2F-46A5-B1BC-2584DAEE5F9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A35863-EE52-418B-A774-C33720854D91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03754FB-99E9-45A2-AAFC-D6C8606F59F4}">
      <dgm:prSet/>
      <dgm:spPr/>
      <dgm:t>
        <a:bodyPr/>
        <a:lstStyle/>
        <a:p>
          <a:r>
            <a:rPr lang="en-US" dirty="0"/>
            <a:t>Peri-Menopause</a:t>
          </a:r>
        </a:p>
      </dgm:t>
    </dgm:pt>
    <dgm:pt modelId="{9AA84B2C-96D2-4048-A071-93B120A21DDF}" type="parTrans" cxnId="{7B3C4AB4-00B7-481F-8D28-25A13A2D32EF}">
      <dgm:prSet/>
      <dgm:spPr/>
      <dgm:t>
        <a:bodyPr/>
        <a:lstStyle/>
        <a:p>
          <a:endParaRPr lang="en-US"/>
        </a:p>
      </dgm:t>
    </dgm:pt>
    <dgm:pt modelId="{D0EED464-279E-4EE2-AA06-FEC809416192}" type="sibTrans" cxnId="{7B3C4AB4-00B7-481F-8D28-25A13A2D32EF}">
      <dgm:prSet/>
      <dgm:spPr/>
      <dgm:t>
        <a:bodyPr/>
        <a:lstStyle/>
        <a:p>
          <a:endParaRPr lang="en-US"/>
        </a:p>
      </dgm:t>
    </dgm:pt>
    <dgm:pt modelId="{0CCE817F-004A-4D3A-AD5E-47263C78448A}">
      <dgm:prSet/>
      <dgm:spPr/>
      <dgm:t>
        <a:bodyPr/>
        <a:lstStyle/>
        <a:p>
          <a:r>
            <a:rPr lang="en-US" dirty="0"/>
            <a:t>Menopause</a:t>
          </a:r>
        </a:p>
      </dgm:t>
    </dgm:pt>
    <dgm:pt modelId="{8E1B63C3-4F6A-4A2B-9462-9111FDCE532A}" type="parTrans" cxnId="{FC629379-C22E-4BB4-A9EA-B993EFEA9838}">
      <dgm:prSet/>
      <dgm:spPr/>
      <dgm:t>
        <a:bodyPr/>
        <a:lstStyle/>
        <a:p>
          <a:endParaRPr lang="en-US"/>
        </a:p>
      </dgm:t>
    </dgm:pt>
    <dgm:pt modelId="{3A3AB1AA-635B-445F-B2B9-3B5C79D059EF}" type="sibTrans" cxnId="{FC629379-C22E-4BB4-A9EA-B993EFEA9838}">
      <dgm:prSet/>
      <dgm:spPr/>
      <dgm:t>
        <a:bodyPr/>
        <a:lstStyle/>
        <a:p>
          <a:endParaRPr lang="en-US"/>
        </a:p>
      </dgm:t>
    </dgm:pt>
    <dgm:pt modelId="{A6C8C509-8C46-4AF1-8481-48530703A3C9}">
      <dgm:prSet/>
      <dgm:spPr/>
      <dgm:t>
        <a:bodyPr/>
        <a:lstStyle/>
        <a:p>
          <a:r>
            <a:rPr lang="en-US" dirty="0"/>
            <a:t>Post-Menopause</a:t>
          </a:r>
        </a:p>
      </dgm:t>
    </dgm:pt>
    <dgm:pt modelId="{2B1CBE3F-CC2A-4053-9226-C98FF59B2779}" type="parTrans" cxnId="{56FA964C-B2BC-4BB3-ADD4-F63AFE83724D}">
      <dgm:prSet/>
      <dgm:spPr/>
      <dgm:t>
        <a:bodyPr/>
        <a:lstStyle/>
        <a:p>
          <a:endParaRPr lang="en-US"/>
        </a:p>
      </dgm:t>
    </dgm:pt>
    <dgm:pt modelId="{81F18DE3-0C66-47DC-91AD-129392BC05B4}" type="sibTrans" cxnId="{56FA964C-B2BC-4BB3-ADD4-F63AFE83724D}">
      <dgm:prSet/>
      <dgm:spPr/>
      <dgm:t>
        <a:bodyPr/>
        <a:lstStyle/>
        <a:p>
          <a:endParaRPr lang="en-US"/>
        </a:p>
      </dgm:t>
    </dgm:pt>
    <dgm:pt modelId="{7FC52363-BC50-4D00-9352-06C01FEC6269}">
      <dgm:prSet/>
      <dgm:spPr/>
      <dgm:t>
        <a:bodyPr/>
        <a:lstStyle/>
        <a:p>
          <a:r>
            <a:rPr lang="en-US" dirty="0"/>
            <a:t>Premature Ovarian </a:t>
          </a:r>
          <a:r>
            <a:rPr lang="en-US" dirty="0">
              <a:latin typeface="Trebuchet MS" panose="020B0603020202020204"/>
            </a:rPr>
            <a:t>Insufficiency</a:t>
          </a:r>
          <a:r>
            <a:rPr lang="en-US" dirty="0"/>
            <a:t> (POI)</a:t>
          </a:r>
        </a:p>
      </dgm:t>
    </dgm:pt>
    <dgm:pt modelId="{B3A6CC95-259B-4CE6-92C0-CB44E06EAD74}" type="parTrans" cxnId="{DAFA766B-B28C-4501-A5FC-D872807A7196}">
      <dgm:prSet/>
      <dgm:spPr/>
      <dgm:t>
        <a:bodyPr/>
        <a:lstStyle/>
        <a:p>
          <a:endParaRPr lang="en-US"/>
        </a:p>
      </dgm:t>
    </dgm:pt>
    <dgm:pt modelId="{C4457357-4DF7-4E12-8F41-ABD8A565F8F8}" type="sibTrans" cxnId="{DAFA766B-B28C-4501-A5FC-D872807A7196}">
      <dgm:prSet/>
      <dgm:spPr/>
      <dgm:t>
        <a:bodyPr/>
        <a:lstStyle/>
        <a:p>
          <a:endParaRPr lang="en-US"/>
        </a:p>
      </dgm:t>
    </dgm:pt>
    <dgm:pt modelId="{A8AECF0A-F1CB-4EFC-B77C-4B1FFA6FC360}">
      <dgm:prSet phldr="0"/>
      <dgm:spPr/>
      <dgm:t>
        <a:bodyPr/>
        <a:lstStyle/>
        <a:p>
          <a:pPr rtl="0"/>
          <a:r>
            <a:rPr lang="en-US" dirty="0">
              <a:latin typeface="Trebuchet MS" panose="020B0603020202020204"/>
            </a:rPr>
            <a:t>Pre-Menopause</a:t>
          </a:r>
        </a:p>
      </dgm:t>
    </dgm:pt>
    <dgm:pt modelId="{48D5A2DF-87AC-4F78-9634-CF73B54529B2}" type="parTrans" cxnId="{3D2A8CC5-9CE2-4516-87CE-A426D502D589}">
      <dgm:prSet/>
      <dgm:spPr/>
      <dgm:t>
        <a:bodyPr/>
        <a:lstStyle/>
        <a:p>
          <a:endParaRPr lang="en-GB"/>
        </a:p>
      </dgm:t>
    </dgm:pt>
    <dgm:pt modelId="{ECA426CA-1BB0-414B-ADB4-7EA6839A244A}" type="sibTrans" cxnId="{3D2A8CC5-9CE2-4516-87CE-A426D502D589}">
      <dgm:prSet/>
      <dgm:spPr/>
      <dgm:t>
        <a:bodyPr/>
        <a:lstStyle/>
        <a:p>
          <a:endParaRPr lang="en-GB"/>
        </a:p>
      </dgm:t>
    </dgm:pt>
    <dgm:pt modelId="{F8C379CC-1904-4872-81E1-823E02B32CCA}">
      <dgm:prSet phldr="0"/>
      <dgm:spPr/>
      <dgm:t>
        <a:bodyPr/>
        <a:lstStyle/>
        <a:p>
          <a:pPr rtl="0"/>
          <a:r>
            <a:rPr lang="en-US" dirty="0">
              <a:latin typeface="Trebuchet MS" panose="020B0603020202020204"/>
            </a:rPr>
            <a:t>Surgical menopause</a:t>
          </a:r>
        </a:p>
      </dgm:t>
    </dgm:pt>
    <dgm:pt modelId="{06DDCD6A-CFE0-403A-91F1-4376F8FF986F}" type="parTrans" cxnId="{01D5630E-F73B-4F45-8D77-E76372303142}">
      <dgm:prSet/>
      <dgm:spPr/>
      <dgm:t>
        <a:bodyPr/>
        <a:lstStyle/>
        <a:p>
          <a:endParaRPr lang="en-GB"/>
        </a:p>
      </dgm:t>
    </dgm:pt>
    <dgm:pt modelId="{09DFB522-59B5-4046-9395-FE0604352F1B}" type="sibTrans" cxnId="{01D5630E-F73B-4F45-8D77-E76372303142}">
      <dgm:prSet/>
      <dgm:spPr/>
      <dgm:t>
        <a:bodyPr/>
        <a:lstStyle/>
        <a:p>
          <a:endParaRPr lang="en-GB"/>
        </a:p>
      </dgm:t>
    </dgm:pt>
    <dgm:pt modelId="{31C86A5C-3044-4881-86A5-69955D672C2E}" type="pres">
      <dgm:prSet presAssocID="{E8A35863-EE52-418B-A774-C33720854D91}" presName="linear" presStyleCnt="0">
        <dgm:presLayoutVars>
          <dgm:animLvl val="lvl"/>
          <dgm:resizeHandles val="exact"/>
        </dgm:presLayoutVars>
      </dgm:prSet>
      <dgm:spPr/>
    </dgm:pt>
    <dgm:pt modelId="{F5908DB9-F99C-427B-8AD7-9CD80C3978DF}" type="pres">
      <dgm:prSet presAssocID="{A8AECF0A-F1CB-4EFC-B77C-4B1FFA6FC36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D75182B-3DAA-4242-8A78-2003BEAB5267}" type="pres">
      <dgm:prSet presAssocID="{ECA426CA-1BB0-414B-ADB4-7EA6839A244A}" presName="spacer" presStyleCnt="0"/>
      <dgm:spPr/>
    </dgm:pt>
    <dgm:pt modelId="{0128ACEE-DA86-4ADE-870A-2799AFE26A12}" type="pres">
      <dgm:prSet presAssocID="{B03754FB-99E9-45A2-AAFC-D6C8606F59F4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EC4CBE80-44F6-4FE9-8D17-B3A83D6EB4E5}" type="pres">
      <dgm:prSet presAssocID="{D0EED464-279E-4EE2-AA06-FEC809416192}" presName="spacer" presStyleCnt="0"/>
      <dgm:spPr/>
    </dgm:pt>
    <dgm:pt modelId="{776B2775-ACE5-4E25-888A-0FA43C0E077C}" type="pres">
      <dgm:prSet presAssocID="{0CCE817F-004A-4D3A-AD5E-47263C78448A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D617D552-CF46-4C6C-A339-26CBB4B8011A}" type="pres">
      <dgm:prSet presAssocID="{3A3AB1AA-635B-445F-B2B9-3B5C79D059EF}" presName="spacer" presStyleCnt="0"/>
      <dgm:spPr/>
    </dgm:pt>
    <dgm:pt modelId="{5B1D862F-B925-4ED3-9F56-9BEF5C1E54A8}" type="pres">
      <dgm:prSet presAssocID="{A6C8C509-8C46-4AF1-8481-48530703A3C9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D564B01D-0CE9-433F-A49C-45126864C21A}" type="pres">
      <dgm:prSet presAssocID="{81F18DE3-0C66-47DC-91AD-129392BC05B4}" presName="spacer" presStyleCnt="0"/>
      <dgm:spPr/>
    </dgm:pt>
    <dgm:pt modelId="{F5F7B0BC-4FE3-4BD1-829B-98CF20D517CB}" type="pres">
      <dgm:prSet presAssocID="{7FC52363-BC50-4D00-9352-06C01FEC6269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49355B8-6149-4E89-9208-DFC05EB7FB22}" type="pres">
      <dgm:prSet presAssocID="{C4457357-4DF7-4E12-8F41-ABD8A565F8F8}" presName="spacer" presStyleCnt="0"/>
      <dgm:spPr/>
    </dgm:pt>
    <dgm:pt modelId="{C48D0B52-E176-40D2-9293-67A76DE6D8F1}" type="pres">
      <dgm:prSet presAssocID="{F8C379CC-1904-4872-81E1-823E02B32CCA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01D5630E-F73B-4F45-8D77-E76372303142}" srcId="{E8A35863-EE52-418B-A774-C33720854D91}" destId="{F8C379CC-1904-4872-81E1-823E02B32CCA}" srcOrd="5" destOrd="0" parTransId="{06DDCD6A-CFE0-403A-91F1-4376F8FF986F}" sibTransId="{09DFB522-59B5-4046-9395-FE0604352F1B}"/>
    <dgm:cxn modelId="{4D66E261-B3FD-4970-8B8E-A85FEDB10C82}" type="presOf" srcId="{A6C8C509-8C46-4AF1-8481-48530703A3C9}" destId="{5B1D862F-B925-4ED3-9F56-9BEF5C1E54A8}" srcOrd="0" destOrd="0" presId="urn:microsoft.com/office/officeart/2005/8/layout/vList2"/>
    <dgm:cxn modelId="{DAFA766B-B28C-4501-A5FC-D872807A7196}" srcId="{E8A35863-EE52-418B-A774-C33720854D91}" destId="{7FC52363-BC50-4D00-9352-06C01FEC6269}" srcOrd="4" destOrd="0" parTransId="{B3A6CC95-259B-4CE6-92C0-CB44E06EAD74}" sibTransId="{C4457357-4DF7-4E12-8F41-ABD8A565F8F8}"/>
    <dgm:cxn modelId="{56FA964C-B2BC-4BB3-ADD4-F63AFE83724D}" srcId="{E8A35863-EE52-418B-A774-C33720854D91}" destId="{A6C8C509-8C46-4AF1-8481-48530703A3C9}" srcOrd="3" destOrd="0" parTransId="{2B1CBE3F-CC2A-4053-9226-C98FF59B2779}" sibTransId="{81F18DE3-0C66-47DC-91AD-129392BC05B4}"/>
    <dgm:cxn modelId="{44FE4552-DFDA-4085-97CD-7DE6916448E6}" type="presOf" srcId="{0CCE817F-004A-4D3A-AD5E-47263C78448A}" destId="{776B2775-ACE5-4E25-888A-0FA43C0E077C}" srcOrd="0" destOrd="0" presId="urn:microsoft.com/office/officeart/2005/8/layout/vList2"/>
    <dgm:cxn modelId="{FC629379-C22E-4BB4-A9EA-B993EFEA9838}" srcId="{E8A35863-EE52-418B-A774-C33720854D91}" destId="{0CCE817F-004A-4D3A-AD5E-47263C78448A}" srcOrd="2" destOrd="0" parTransId="{8E1B63C3-4F6A-4A2B-9462-9111FDCE532A}" sibTransId="{3A3AB1AA-635B-445F-B2B9-3B5C79D059EF}"/>
    <dgm:cxn modelId="{92248588-B712-4C29-8CDC-7F8343BE9192}" type="presOf" srcId="{E8A35863-EE52-418B-A774-C33720854D91}" destId="{31C86A5C-3044-4881-86A5-69955D672C2E}" srcOrd="0" destOrd="0" presId="urn:microsoft.com/office/officeart/2005/8/layout/vList2"/>
    <dgm:cxn modelId="{91EDBA90-F488-40A5-B44C-FB75872AA626}" type="presOf" srcId="{F8C379CC-1904-4872-81E1-823E02B32CCA}" destId="{C48D0B52-E176-40D2-9293-67A76DE6D8F1}" srcOrd="0" destOrd="0" presId="urn:microsoft.com/office/officeart/2005/8/layout/vList2"/>
    <dgm:cxn modelId="{7B3C4AB4-00B7-481F-8D28-25A13A2D32EF}" srcId="{E8A35863-EE52-418B-A774-C33720854D91}" destId="{B03754FB-99E9-45A2-AAFC-D6C8606F59F4}" srcOrd="1" destOrd="0" parTransId="{9AA84B2C-96D2-4048-A071-93B120A21DDF}" sibTransId="{D0EED464-279E-4EE2-AA06-FEC809416192}"/>
    <dgm:cxn modelId="{879104BE-8BCC-4549-87FC-E42C80866E41}" type="presOf" srcId="{A8AECF0A-F1CB-4EFC-B77C-4B1FFA6FC360}" destId="{F5908DB9-F99C-427B-8AD7-9CD80C3978DF}" srcOrd="0" destOrd="0" presId="urn:microsoft.com/office/officeart/2005/8/layout/vList2"/>
    <dgm:cxn modelId="{3D2A8CC5-9CE2-4516-87CE-A426D502D589}" srcId="{E8A35863-EE52-418B-A774-C33720854D91}" destId="{A8AECF0A-F1CB-4EFC-B77C-4B1FFA6FC360}" srcOrd="0" destOrd="0" parTransId="{48D5A2DF-87AC-4F78-9634-CF73B54529B2}" sibTransId="{ECA426CA-1BB0-414B-ADB4-7EA6839A244A}"/>
    <dgm:cxn modelId="{0E91FBDE-DE44-4F71-9DF3-35855B4AAEE6}" type="presOf" srcId="{B03754FB-99E9-45A2-AAFC-D6C8606F59F4}" destId="{0128ACEE-DA86-4ADE-870A-2799AFE26A12}" srcOrd="0" destOrd="0" presId="urn:microsoft.com/office/officeart/2005/8/layout/vList2"/>
    <dgm:cxn modelId="{1E5C91E4-84D2-4E03-828E-B229516EF673}" type="presOf" srcId="{7FC52363-BC50-4D00-9352-06C01FEC6269}" destId="{F5F7B0BC-4FE3-4BD1-829B-98CF20D517CB}" srcOrd="0" destOrd="0" presId="urn:microsoft.com/office/officeart/2005/8/layout/vList2"/>
    <dgm:cxn modelId="{147DB76A-6F89-42D5-B98F-075D69E0BAEB}" type="presParOf" srcId="{31C86A5C-3044-4881-86A5-69955D672C2E}" destId="{F5908DB9-F99C-427B-8AD7-9CD80C3978DF}" srcOrd="0" destOrd="0" presId="urn:microsoft.com/office/officeart/2005/8/layout/vList2"/>
    <dgm:cxn modelId="{C9E8E4F8-7F87-4CBA-B976-E5FA3E2A7D19}" type="presParOf" srcId="{31C86A5C-3044-4881-86A5-69955D672C2E}" destId="{4D75182B-3DAA-4242-8A78-2003BEAB5267}" srcOrd="1" destOrd="0" presId="urn:microsoft.com/office/officeart/2005/8/layout/vList2"/>
    <dgm:cxn modelId="{F5E45C09-1A8A-4CE5-8857-93DEE53C669F}" type="presParOf" srcId="{31C86A5C-3044-4881-86A5-69955D672C2E}" destId="{0128ACEE-DA86-4ADE-870A-2799AFE26A12}" srcOrd="2" destOrd="0" presId="urn:microsoft.com/office/officeart/2005/8/layout/vList2"/>
    <dgm:cxn modelId="{2C6C3127-5EB3-4CC4-818E-5EAF5B2FA626}" type="presParOf" srcId="{31C86A5C-3044-4881-86A5-69955D672C2E}" destId="{EC4CBE80-44F6-4FE9-8D17-B3A83D6EB4E5}" srcOrd="3" destOrd="0" presId="urn:microsoft.com/office/officeart/2005/8/layout/vList2"/>
    <dgm:cxn modelId="{60B15164-2AB1-4BD5-8AD8-B57846984D6D}" type="presParOf" srcId="{31C86A5C-3044-4881-86A5-69955D672C2E}" destId="{776B2775-ACE5-4E25-888A-0FA43C0E077C}" srcOrd="4" destOrd="0" presId="urn:microsoft.com/office/officeart/2005/8/layout/vList2"/>
    <dgm:cxn modelId="{767BF82C-5B1C-4FF9-B077-C4E3BCC2331A}" type="presParOf" srcId="{31C86A5C-3044-4881-86A5-69955D672C2E}" destId="{D617D552-CF46-4C6C-A339-26CBB4B8011A}" srcOrd="5" destOrd="0" presId="urn:microsoft.com/office/officeart/2005/8/layout/vList2"/>
    <dgm:cxn modelId="{931AA7D6-FA6C-4B6C-95ED-6A64778B3E47}" type="presParOf" srcId="{31C86A5C-3044-4881-86A5-69955D672C2E}" destId="{5B1D862F-B925-4ED3-9F56-9BEF5C1E54A8}" srcOrd="6" destOrd="0" presId="urn:microsoft.com/office/officeart/2005/8/layout/vList2"/>
    <dgm:cxn modelId="{AC6F1290-CEDC-4BD9-8C0D-78785643FD23}" type="presParOf" srcId="{31C86A5C-3044-4881-86A5-69955D672C2E}" destId="{D564B01D-0CE9-433F-A49C-45126864C21A}" srcOrd="7" destOrd="0" presId="urn:microsoft.com/office/officeart/2005/8/layout/vList2"/>
    <dgm:cxn modelId="{609A1C98-BB8D-43E3-8852-A852A8E17864}" type="presParOf" srcId="{31C86A5C-3044-4881-86A5-69955D672C2E}" destId="{F5F7B0BC-4FE3-4BD1-829B-98CF20D517CB}" srcOrd="8" destOrd="0" presId="urn:microsoft.com/office/officeart/2005/8/layout/vList2"/>
    <dgm:cxn modelId="{ED304EBA-9D1D-49A5-B855-A12DF56C3BFD}" type="presParOf" srcId="{31C86A5C-3044-4881-86A5-69955D672C2E}" destId="{949355B8-6149-4E89-9208-DFC05EB7FB22}" srcOrd="9" destOrd="0" presId="urn:microsoft.com/office/officeart/2005/8/layout/vList2"/>
    <dgm:cxn modelId="{50AE6801-1AA6-4C9C-A403-19414475B55D}" type="presParOf" srcId="{31C86A5C-3044-4881-86A5-69955D672C2E}" destId="{C48D0B52-E176-40D2-9293-67A76DE6D8F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EA1BE8-92F0-45D4-AF14-2E13F42E2F3F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7BFF941-C995-4D84-B2E0-46528D3C8825}">
      <dgm:prSet/>
      <dgm:spPr/>
      <dgm:t>
        <a:bodyPr/>
        <a:lstStyle/>
        <a:p>
          <a:r>
            <a:rPr lang="en-US" dirty="0"/>
            <a:t>Average age 45years</a:t>
          </a:r>
        </a:p>
      </dgm:t>
    </dgm:pt>
    <dgm:pt modelId="{B0CB329A-6D70-4EE9-9D67-0BB03EF167EC}" type="parTrans" cxnId="{1F607CDF-9ED1-417C-942A-CD1FDA662808}">
      <dgm:prSet/>
      <dgm:spPr/>
      <dgm:t>
        <a:bodyPr/>
        <a:lstStyle/>
        <a:p>
          <a:endParaRPr lang="en-US"/>
        </a:p>
      </dgm:t>
    </dgm:pt>
    <dgm:pt modelId="{DE913D2A-B6B0-494C-9A3C-15F464681B24}" type="sibTrans" cxnId="{1F607CDF-9ED1-417C-942A-CD1FDA662808}">
      <dgm:prSet/>
      <dgm:spPr/>
      <dgm:t>
        <a:bodyPr/>
        <a:lstStyle/>
        <a:p>
          <a:endParaRPr lang="en-US"/>
        </a:p>
      </dgm:t>
    </dgm:pt>
    <dgm:pt modelId="{E9B6DE3C-576B-45B2-B227-A1AFEBFE7FD2}">
      <dgm:prSet/>
      <dgm:spPr/>
      <dgm:t>
        <a:bodyPr/>
        <a:lstStyle/>
        <a:p>
          <a:r>
            <a:rPr lang="en-US" dirty="0"/>
            <a:t>Menopausal symptoms</a:t>
          </a:r>
        </a:p>
      </dgm:t>
    </dgm:pt>
    <dgm:pt modelId="{D304ABA7-7965-4219-9027-A0316800C82E}" type="parTrans" cxnId="{FA9C855D-76C8-452D-A440-02AECFEC9489}">
      <dgm:prSet/>
      <dgm:spPr/>
      <dgm:t>
        <a:bodyPr/>
        <a:lstStyle/>
        <a:p>
          <a:endParaRPr lang="en-US"/>
        </a:p>
      </dgm:t>
    </dgm:pt>
    <dgm:pt modelId="{9600B2B6-3A0D-4DAE-A9D5-A176F10466FA}" type="sibTrans" cxnId="{FA9C855D-76C8-452D-A440-02AECFEC9489}">
      <dgm:prSet/>
      <dgm:spPr/>
      <dgm:t>
        <a:bodyPr/>
        <a:lstStyle/>
        <a:p>
          <a:endParaRPr lang="en-US"/>
        </a:p>
      </dgm:t>
    </dgm:pt>
    <dgm:pt modelId="{45AAA8F1-09C9-489C-86AA-92B86D6BCC57}">
      <dgm:prSet/>
      <dgm:spPr/>
      <dgm:t>
        <a:bodyPr/>
        <a:lstStyle/>
        <a:p>
          <a:r>
            <a:rPr lang="en-US" dirty="0"/>
            <a:t>Still having periods</a:t>
          </a:r>
        </a:p>
      </dgm:t>
    </dgm:pt>
    <dgm:pt modelId="{836774B8-EBAD-4F4A-92EE-D294B16CF1CE}" type="parTrans" cxnId="{289F3461-89EB-43BF-8089-1826AF972D56}">
      <dgm:prSet/>
      <dgm:spPr/>
      <dgm:t>
        <a:bodyPr/>
        <a:lstStyle/>
        <a:p>
          <a:endParaRPr lang="en-US"/>
        </a:p>
      </dgm:t>
    </dgm:pt>
    <dgm:pt modelId="{A1798D5C-DED7-45F3-883D-C28CC2A09FFF}" type="sibTrans" cxnId="{289F3461-89EB-43BF-8089-1826AF972D56}">
      <dgm:prSet/>
      <dgm:spPr/>
      <dgm:t>
        <a:bodyPr/>
        <a:lstStyle/>
        <a:p>
          <a:endParaRPr lang="en-US"/>
        </a:p>
      </dgm:t>
    </dgm:pt>
    <dgm:pt modelId="{7C2AD7C3-1551-4C0C-96CA-6B2EB4CC825B}">
      <dgm:prSet/>
      <dgm:spPr/>
      <dgm:t>
        <a:bodyPr/>
        <a:lstStyle/>
        <a:p>
          <a:r>
            <a:rPr lang="en-US" dirty="0"/>
            <a:t>Periods  further or closer together. Irregular and heavier or lighter in flow.</a:t>
          </a:r>
        </a:p>
      </dgm:t>
    </dgm:pt>
    <dgm:pt modelId="{818095B6-CFEC-4941-A1FF-E4B5A5C22774}" type="parTrans" cxnId="{F6822029-7978-48E8-A443-C2863A1A8544}">
      <dgm:prSet/>
      <dgm:spPr/>
      <dgm:t>
        <a:bodyPr/>
        <a:lstStyle/>
        <a:p>
          <a:endParaRPr lang="en-US"/>
        </a:p>
      </dgm:t>
    </dgm:pt>
    <dgm:pt modelId="{08946652-8F34-45D5-AA16-9C9CAC6FE163}" type="sibTrans" cxnId="{F6822029-7978-48E8-A443-C2863A1A8544}">
      <dgm:prSet/>
      <dgm:spPr/>
      <dgm:t>
        <a:bodyPr/>
        <a:lstStyle/>
        <a:p>
          <a:endParaRPr lang="en-US"/>
        </a:p>
      </dgm:t>
    </dgm:pt>
    <dgm:pt modelId="{03792BC8-55CD-4682-A6BE-A6A93D4EB86D}">
      <dgm:prSet/>
      <dgm:spPr/>
      <dgm:t>
        <a:bodyPr/>
        <a:lstStyle/>
        <a:p>
          <a:r>
            <a:rPr lang="en-US" dirty="0"/>
            <a:t>Hormones levels fluctuate  leading to symptoms of the menopause</a:t>
          </a:r>
        </a:p>
      </dgm:t>
    </dgm:pt>
    <dgm:pt modelId="{6C42B583-B9B6-482C-A1FA-88AE4CDB6637}" type="parTrans" cxnId="{A8F26B71-49B8-485F-AA45-8A4712BC8C90}">
      <dgm:prSet/>
      <dgm:spPr/>
      <dgm:t>
        <a:bodyPr/>
        <a:lstStyle/>
        <a:p>
          <a:endParaRPr lang="en-US"/>
        </a:p>
      </dgm:t>
    </dgm:pt>
    <dgm:pt modelId="{E7DCD404-1654-4698-B318-81BE7FB33B9B}" type="sibTrans" cxnId="{A8F26B71-49B8-485F-AA45-8A4712BC8C90}">
      <dgm:prSet/>
      <dgm:spPr/>
      <dgm:t>
        <a:bodyPr/>
        <a:lstStyle/>
        <a:p>
          <a:endParaRPr lang="en-US"/>
        </a:p>
      </dgm:t>
    </dgm:pt>
    <dgm:pt modelId="{B2F9E0D8-4C2F-40AC-91D5-992100058004}">
      <dgm:prSet/>
      <dgm:spPr/>
      <dgm:t>
        <a:bodyPr/>
        <a:lstStyle/>
        <a:p>
          <a:pPr rtl="0"/>
          <a:r>
            <a:rPr lang="en-US" dirty="0">
              <a:latin typeface="Trebuchet MS" panose="020B0603020202020204"/>
            </a:rPr>
            <a:t>Symptoms can</a:t>
          </a:r>
          <a:r>
            <a:rPr lang="en-US" dirty="0"/>
            <a:t> occur for a few months</a:t>
          </a:r>
          <a:r>
            <a:rPr lang="en-US" dirty="0">
              <a:latin typeface="Trebuchet MS" panose="020B0603020202020204"/>
            </a:rPr>
            <a:t> or years</a:t>
          </a:r>
          <a:r>
            <a:rPr lang="en-US" dirty="0"/>
            <a:t> </a:t>
          </a:r>
          <a:r>
            <a:rPr lang="en-US" dirty="0">
              <a:latin typeface="Trebuchet MS" panose="020B0603020202020204"/>
            </a:rPr>
            <a:t>then</a:t>
          </a:r>
          <a:r>
            <a:rPr lang="en-US" dirty="0"/>
            <a:t> periods stop completely</a:t>
          </a:r>
        </a:p>
      </dgm:t>
    </dgm:pt>
    <dgm:pt modelId="{C3C1A229-66C4-49C3-AC54-B691A10A481B}" type="parTrans" cxnId="{C03BCEB8-CC6D-4319-9E5A-E8B3A164963B}">
      <dgm:prSet/>
      <dgm:spPr/>
      <dgm:t>
        <a:bodyPr/>
        <a:lstStyle/>
        <a:p>
          <a:endParaRPr lang="en-US"/>
        </a:p>
      </dgm:t>
    </dgm:pt>
    <dgm:pt modelId="{EA493FC6-66F6-4039-9DB9-BB4AE16E7799}" type="sibTrans" cxnId="{C03BCEB8-CC6D-4319-9E5A-E8B3A164963B}">
      <dgm:prSet/>
      <dgm:spPr/>
      <dgm:t>
        <a:bodyPr/>
        <a:lstStyle/>
        <a:p>
          <a:endParaRPr lang="en-US"/>
        </a:p>
      </dgm:t>
    </dgm:pt>
    <dgm:pt modelId="{5A467540-9463-41DD-AACE-876D9E1F1FB8}" type="pres">
      <dgm:prSet presAssocID="{84EA1BE8-92F0-45D4-AF14-2E13F42E2F3F}" presName="diagram" presStyleCnt="0">
        <dgm:presLayoutVars>
          <dgm:dir/>
          <dgm:resizeHandles val="exact"/>
        </dgm:presLayoutVars>
      </dgm:prSet>
      <dgm:spPr/>
    </dgm:pt>
    <dgm:pt modelId="{2D4DDA62-C938-4CDB-9D1C-72FD69F52B18}" type="pres">
      <dgm:prSet presAssocID="{27BFF941-C995-4D84-B2E0-46528D3C8825}" presName="node" presStyleLbl="node1" presStyleIdx="0" presStyleCnt="6">
        <dgm:presLayoutVars>
          <dgm:bulletEnabled val="1"/>
        </dgm:presLayoutVars>
      </dgm:prSet>
      <dgm:spPr/>
    </dgm:pt>
    <dgm:pt modelId="{FAE5995D-2FA8-408A-A070-C4571B4A7ABF}" type="pres">
      <dgm:prSet presAssocID="{DE913D2A-B6B0-494C-9A3C-15F464681B24}" presName="sibTrans" presStyleCnt="0"/>
      <dgm:spPr/>
    </dgm:pt>
    <dgm:pt modelId="{F4569EA2-D143-46F7-AF78-3B7DE4A0EECA}" type="pres">
      <dgm:prSet presAssocID="{E9B6DE3C-576B-45B2-B227-A1AFEBFE7FD2}" presName="node" presStyleLbl="node1" presStyleIdx="1" presStyleCnt="6">
        <dgm:presLayoutVars>
          <dgm:bulletEnabled val="1"/>
        </dgm:presLayoutVars>
      </dgm:prSet>
      <dgm:spPr/>
    </dgm:pt>
    <dgm:pt modelId="{F60A1E1E-557C-4182-BF5D-2BF2762590AC}" type="pres">
      <dgm:prSet presAssocID="{9600B2B6-3A0D-4DAE-A9D5-A176F10466FA}" presName="sibTrans" presStyleCnt="0"/>
      <dgm:spPr/>
    </dgm:pt>
    <dgm:pt modelId="{A44DE929-94EC-4FC1-B36B-DF9B1658D39E}" type="pres">
      <dgm:prSet presAssocID="{45AAA8F1-09C9-489C-86AA-92B86D6BCC57}" presName="node" presStyleLbl="node1" presStyleIdx="2" presStyleCnt="6">
        <dgm:presLayoutVars>
          <dgm:bulletEnabled val="1"/>
        </dgm:presLayoutVars>
      </dgm:prSet>
      <dgm:spPr/>
    </dgm:pt>
    <dgm:pt modelId="{5805F451-A571-44B2-998B-4894E637E635}" type="pres">
      <dgm:prSet presAssocID="{A1798D5C-DED7-45F3-883D-C28CC2A09FFF}" presName="sibTrans" presStyleCnt="0"/>
      <dgm:spPr/>
    </dgm:pt>
    <dgm:pt modelId="{E04445C8-0AFA-40E2-AEC9-2946D425803B}" type="pres">
      <dgm:prSet presAssocID="{7C2AD7C3-1551-4C0C-96CA-6B2EB4CC825B}" presName="node" presStyleLbl="node1" presStyleIdx="3" presStyleCnt="6">
        <dgm:presLayoutVars>
          <dgm:bulletEnabled val="1"/>
        </dgm:presLayoutVars>
      </dgm:prSet>
      <dgm:spPr/>
    </dgm:pt>
    <dgm:pt modelId="{C82BBA71-F169-4AA0-BE94-32D0941B09BA}" type="pres">
      <dgm:prSet presAssocID="{08946652-8F34-45D5-AA16-9C9CAC6FE163}" presName="sibTrans" presStyleCnt="0"/>
      <dgm:spPr/>
    </dgm:pt>
    <dgm:pt modelId="{508CC2C9-2247-464D-AB37-9D6B5006B097}" type="pres">
      <dgm:prSet presAssocID="{03792BC8-55CD-4682-A6BE-A6A93D4EB86D}" presName="node" presStyleLbl="node1" presStyleIdx="4" presStyleCnt="6">
        <dgm:presLayoutVars>
          <dgm:bulletEnabled val="1"/>
        </dgm:presLayoutVars>
      </dgm:prSet>
      <dgm:spPr/>
    </dgm:pt>
    <dgm:pt modelId="{224B330C-A1BB-4624-B279-30B7E8E12D2B}" type="pres">
      <dgm:prSet presAssocID="{E7DCD404-1654-4698-B318-81BE7FB33B9B}" presName="sibTrans" presStyleCnt="0"/>
      <dgm:spPr/>
    </dgm:pt>
    <dgm:pt modelId="{74E49D73-A3FC-4044-AA94-10BEA123E996}" type="pres">
      <dgm:prSet presAssocID="{B2F9E0D8-4C2F-40AC-91D5-992100058004}" presName="node" presStyleLbl="node1" presStyleIdx="5" presStyleCnt="6">
        <dgm:presLayoutVars>
          <dgm:bulletEnabled val="1"/>
        </dgm:presLayoutVars>
      </dgm:prSet>
      <dgm:spPr/>
    </dgm:pt>
  </dgm:ptLst>
  <dgm:cxnLst>
    <dgm:cxn modelId="{5F546917-732A-417F-A3BB-BDC0C9478B99}" type="presOf" srcId="{7C2AD7C3-1551-4C0C-96CA-6B2EB4CC825B}" destId="{E04445C8-0AFA-40E2-AEC9-2946D425803B}" srcOrd="0" destOrd="0" presId="urn:microsoft.com/office/officeart/2005/8/layout/default"/>
    <dgm:cxn modelId="{FB30261A-9A96-4434-8BC6-C851368F47BA}" type="presOf" srcId="{84EA1BE8-92F0-45D4-AF14-2E13F42E2F3F}" destId="{5A467540-9463-41DD-AACE-876D9E1F1FB8}" srcOrd="0" destOrd="0" presId="urn:microsoft.com/office/officeart/2005/8/layout/default"/>
    <dgm:cxn modelId="{16F3751B-1647-4937-B807-BEA1138BD3C2}" type="presOf" srcId="{45AAA8F1-09C9-489C-86AA-92B86D6BCC57}" destId="{A44DE929-94EC-4FC1-B36B-DF9B1658D39E}" srcOrd="0" destOrd="0" presId="urn:microsoft.com/office/officeart/2005/8/layout/default"/>
    <dgm:cxn modelId="{F6822029-7978-48E8-A443-C2863A1A8544}" srcId="{84EA1BE8-92F0-45D4-AF14-2E13F42E2F3F}" destId="{7C2AD7C3-1551-4C0C-96CA-6B2EB4CC825B}" srcOrd="3" destOrd="0" parTransId="{818095B6-CFEC-4941-A1FF-E4B5A5C22774}" sibTransId="{08946652-8F34-45D5-AA16-9C9CAC6FE163}"/>
    <dgm:cxn modelId="{FA9C855D-76C8-452D-A440-02AECFEC9489}" srcId="{84EA1BE8-92F0-45D4-AF14-2E13F42E2F3F}" destId="{E9B6DE3C-576B-45B2-B227-A1AFEBFE7FD2}" srcOrd="1" destOrd="0" parTransId="{D304ABA7-7965-4219-9027-A0316800C82E}" sibTransId="{9600B2B6-3A0D-4DAE-A9D5-A176F10466FA}"/>
    <dgm:cxn modelId="{289F3461-89EB-43BF-8089-1826AF972D56}" srcId="{84EA1BE8-92F0-45D4-AF14-2E13F42E2F3F}" destId="{45AAA8F1-09C9-489C-86AA-92B86D6BCC57}" srcOrd="2" destOrd="0" parTransId="{836774B8-EBAD-4F4A-92EE-D294B16CF1CE}" sibTransId="{A1798D5C-DED7-45F3-883D-C28CC2A09FFF}"/>
    <dgm:cxn modelId="{A8F26B71-49B8-485F-AA45-8A4712BC8C90}" srcId="{84EA1BE8-92F0-45D4-AF14-2E13F42E2F3F}" destId="{03792BC8-55CD-4682-A6BE-A6A93D4EB86D}" srcOrd="4" destOrd="0" parTransId="{6C42B583-B9B6-482C-A1FA-88AE4CDB6637}" sibTransId="{E7DCD404-1654-4698-B318-81BE7FB33B9B}"/>
    <dgm:cxn modelId="{7187677D-BA67-4FEF-A2F0-421023E30D0F}" type="presOf" srcId="{E9B6DE3C-576B-45B2-B227-A1AFEBFE7FD2}" destId="{F4569EA2-D143-46F7-AF78-3B7DE4A0EECA}" srcOrd="0" destOrd="0" presId="urn:microsoft.com/office/officeart/2005/8/layout/default"/>
    <dgm:cxn modelId="{B591437F-3343-4A41-BEE2-2D51D2550133}" type="presOf" srcId="{27BFF941-C995-4D84-B2E0-46528D3C8825}" destId="{2D4DDA62-C938-4CDB-9D1C-72FD69F52B18}" srcOrd="0" destOrd="0" presId="urn:microsoft.com/office/officeart/2005/8/layout/default"/>
    <dgm:cxn modelId="{E5947AB1-DFB2-411A-9A06-0F5DBB7ADF3B}" type="presOf" srcId="{03792BC8-55CD-4682-A6BE-A6A93D4EB86D}" destId="{508CC2C9-2247-464D-AB37-9D6B5006B097}" srcOrd="0" destOrd="0" presId="urn:microsoft.com/office/officeart/2005/8/layout/default"/>
    <dgm:cxn modelId="{C03BCEB8-CC6D-4319-9E5A-E8B3A164963B}" srcId="{84EA1BE8-92F0-45D4-AF14-2E13F42E2F3F}" destId="{B2F9E0D8-4C2F-40AC-91D5-992100058004}" srcOrd="5" destOrd="0" parTransId="{C3C1A229-66C4-49C3-AC54-B691A10A481B}" sibTransId="{EA493FC6-66F6-4039-9DB9-BB4AE16E7799}"/>
    <dgm:cxn modelId="{20F08AD2-9484-4481-8C71-A7DC7B59C6E1}" type="presOf" srcId="{B2F9E0D8-4C2F-40AC-91D5-992100058004}" destId="{74E49D73-A3FC-4044-AA94-10BEA123E996}" srcOrd="0" destOrd="0" presId="urn:microsoft.com/office/officeart/2005/8/layout/default"/>
    <dgm:cxn modelId="{1F607CDF-9ED1-417C-942A-CD1FDA662808}" srcId="{84EA1BE8-92F0-45D4-AF14-2E13F42E2F3F}" destId="{27BFF941-C995-4D84-B2E0-46528D3C8825}" srcOrd="0" destOrd="0" parTransId="{B0CB329A-6D70-4EE9-9D67-0BB03EF167EC}" sibTransId="{DE913D2A-B6B0-494C-9A3C-15F464681B24}"/>
    <dgm:cxn modelId="{3163A993-1499-4561-9BEE-797F5DA09017}" type="presParOf" srcId="{5A467540-9463-41DD-AACE-876D9E1F1FB8}" destId="{2D4DDA62-C938-4CDB-9D1C-72FD69F52B18}" srcOrd="0" destOrd="0" presId="urn:microsoft.com/office/officeart/2005/8/layout/default"/>
    <dgm:cxn modelId="{D90642C3-49FA-47E3-8629-C4DB65BBB0B4}" type="presParOf" srcId="{5A467540-9463-41DD-AACE-876D9E1F1FB8}" destId="{FAE5995D-2FA8-408A-A070-C4571B4A7ABF}" srcOrd="1" destOrd="0" presId="urn:microsoft.com/office/officeart/2005/8/layout/default"/>
    <dgm:cxn modelId="{D74471ED-4DB0-4645-8D32-9D209405AE5F}" type="presParOf" srcId="{5A467540-9463-41DD-AACE-876D9E1F1FB8}" destId="{F4569EA2-D143-46F7-AF78-3B7DE4A0EECA}" srcOrd="2" destOrd="0" presId="urn:microsoft.com/office/officeart/2005/8/layout/default"/>
    <dgm:cxn modelId="{A6E836B7-A438-4311-83B5-B6E046A3C02F}" type="presParOf" srcId="{5A467540-9463-41DD-AACE-876D9E1F1FB8}" destId="{F60A1E1E-557C-4182-BF5D-2BF2762590AC}" srcOrd="3" destOrd="0" presId="urn:microsoft.com/office/officeart/2005/8/layout/default"/>
    <dgm:cxn modelId="{6E293C6B-468B-42CA-80CD-7E2B58E29E74}" type="presParOf" srcId="{5A467540-9463-41DD-AACE-876D9E1F1FB8}" destId="{A44DE929-94EC-4FC1-B36B-DF9B1658D39E}" srcOrd="4" destOrd="0" presId="urn:microsoft.com/office/officeart/2005/8/layout/default"/>
    <dgm:cxn modelId="{672B9577-B337-47A1-869B-F4E70CF61213}" type="presParOf" srcId="{5A467540-9463-41DD-AACE-876D9E1F1FB8}" destId="{5805F451-A571-44B2-998B-4894E637E635}" srcOrd="5" destOrd="0" presId="urn:microsoft.com/office/officeart/2005/8/layout/default"/>
    <dgm:cxn modelId="{488100B6-44BF-4226-8EF5-C29F18E75AD9}" type="presParOf" srcId="{5A467540-9463-41DD-AACE-876D9E1F1FB8}" destId="{E04445C8-0AFA-40E2-AEC9-2946D425803B}" srcOrd="6" destOrd="0" presId="urn:microsoft.com/office/officeart/2005/8/layout/default"/>
    <dgm:cxn modelId="{05693CEE-EE04-44A4-A138-B8775B13B046}" type="presParOf" srcId="{5A467540-9463-41DD-AACE-876D9E1F1FB8}" destId="{C82BBA71-F169-4AA0-BE94-32D0941B09BA}" srcOrd="7" destOrd="0" presId="urn:microsoft.com/office/officeart/2005/8/layout/default"/>
    <dgm:cxn modelId="{1F030FE2-A1AE-49E7-B184-AF0629086CB9}" type="presParOf" srcId="{5A467540-9463-41DD-AACE-876D9E1F1FB8}" destId="{508CC2C9-2247-464D-AB37-9D6B5006B097}" srcOrd="8" destOrd="0" presId="urn:microsoft.com/office/officeart/2005/8/layout/default"/>
    <dgm:cxn modelId="{5B3502C0-53C3-4F15-ADA5-A77DAE1132C2}" type="presParOf" srcId="{5A467540-9463-41DD-AACE-876D9E1F1FB8}" destId="{224B330C-A1BB-4624-B279-30B7E8E12D2B}" srcOrd="9" destOrd="0" presId="urn:microsoft.com/office/officeart/2005/8/layout/default"/>
    <dgm:cxn modelId="{C4043034-2A78-4583-AFF6-91CC88D0DF7D}" type="presParOf" srcId="{5A467540-9463-41DD-AACE-876D9E1F1FB8}" destId="{74E49D73-A3FC-4044-AA94-10BEA123E99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EA1BE8-92F0-45D4-AF14-2E13F42E2F3F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2F9E0D8-4C2F-40AC-91D5-992100058004}">
      <dgm:prSet phldr="0"/>
      <dgm:spPr/>
      <dgm:t>
        <a:bodyPr/>
        <a:lstStyle/>
        <a:p>
          <a:pPr rtl="0"/>
          <a:r>
            <a:rPr lang="en-US" dirty="0">
              <a:latin typeface="Trebuchet MS" panose="020B0603020202020204"/>
            </a:rPr>
            <a:t> Ovaries</a:t>
          </a:r>
          <a:r>
            <a:rPr lang="en-US" dirty="0"/>
            <a:t> removed</a:t>
          </a:r>
          <a:r>
            <a:rPr lang="en-US" dirty="0">
              <a:latin typeface="Trebuchet MS" panose="020B0603020202020204"/>
            </a:rPr>
            <a:t> </a:t>
          </a:r>
        </a:p>
      </dgm:t>
    </dgm:pt>
    <dgm:pt modelId="{C3C1A229-66C4-49C3-AC54-B691A10A481B}" type="parTrans" cxnId="{C03BCEB8-CC6D-4319-9E5A-E8B3A164963B}">
      <dgm:prSet/>
      <dgm:spPr/>
      <dgm:t>
        <a:bodyPr/>
        <a:lstStyle/>
        <a:p>
          <a:endParaRPr lang="en-US"/>
        </a:p>
      </dgm:t>
    </dgm:pt>
    <dgm:pt modelId="{EA493FC6-66F6-4039-9DB9-BB4AE16E7799}" type="sibTrans" cxnId="{C03BCEB8-CC6D-4319-9E5A-E8B3A164963B}">
      <dgm:prSet/>
      <dgm:spPr/>
      <dgm:t>
        <a:bodyPr/>
        <a:lstStyle/>
        <a:p>
          <a:endParaRPr lang="en-US"/>
        </a:p>
      </dgm:t>
    </dgm:pt>
    <dgm:pt modelId="{A0865687-180E-4E4E-87F0-61FC89CBCE1D}">
      <dgm:prSet phldr="0"/>
      <dgm:spPr/>
      <dgm:t>
        <a:bodyPr/>
        <a:lstStyle/>
        <a:p>
          <a:pPr rtl="0"/>
          <a:r>
            <a:rPr lang="en-US" dirty="0">
              <a:latin typeface="Trebuchet MS" panose="020B0603020202020204"/>
            </a:rPr>
            <a:t> </a:t>
          </a:r>
          <a:r>
            <a:rPr lang="en-US" dirty="0"/>
            <a:t> </a:t>
          </a:r>
          <a:r>
            <a:rPr lang="en-US" dirty="0">
              <a:latin typeface="Trebuchet MS" panose="020B0603020202020204"/>
            </a:rPr>
            <a:t>Radiotherapy</a:t>
          </a:r>
          <a:r>
            <a:rPr lang="en-US" dirty="0"/>
            <a:t> to pelvic area as a treatment for cancer</a:t>
          </a:r>
          <a:r>
            <a:rPr lang="en-US" dirty="0">
              <a:latin typeface="Trebuchet MS" panose="020B0603020202020204"/>
            </a:rPr>
            <a:t> </a:t>
          </a:r>
        </a:p>
      </dgm:t>
    </dgm:pt>
    <dgm:pt modelId="{FAAA3243-AC1B-44D8-8BAD-30A0F090B57F}" type="parTrans" cxnId="{FE4205EB-52CA-4F2C-A88D-CB5F143B654D}">
      <dgm:prSet/>
      <dgm:spPr/>
    </dgm:pt>
    <dgm:pt modelId="{217CBFD2-74AD-453A-85BB-B34B508FED1B}" type="sibTrans" cxnId="{FE4205EB-52CA-4F2C-A88D-CB5F143B654D}">
      <dgm:prSet/>
      <dgm:spPr/>
    </dgm:pt>
    <dgm:pt modelId="{413748D5-83A9-4232-A086-74E5E39BA4E5}">
      <dgm:prSet phldr="0"/>
      <dgm:spPr/>
      <dgm:t>
        <a:bodyPr/>
        <a:lstStyle/>
        <a:p>
          <a:pPr rtl="0"/>
          <a:r>
            <a:rPr lang="en-US" dirty="0">
              <a:latin typeface="Trebuchet MS" panose="020B0603020202020204"/>
            </a:rPr>
            <a:t> Types</a:t>
          </a:r>
          <a:r>
            <a:rPr lang="en-US" dirty="0"/>
            <a:t> of chemotherapy drugs that treat cancer</a:t>
          </a:r>
          <a:r>
            <a:rPr lang="en-US" dirty="0">
              <a:latin typeface="Trebuchet MS" panose="020B0603020202020204"/>
            </a:rPr>
            <a:t> </a:t>
          </a:r>
        </a:p>
      </dgm:t>
    </dgm:pt>
    <dgm:pt modelId="{992F2300-55DE-44A7-AAF8-E8121EFC311D}" type="parTrans" cxnId="{15FD62D6-FCC9-4EE9-AF65-DA2B9E6B1005}">
      <dgm:prSet/>
      <dgm:spPr/>
    </dgm:pt>
    <dgm:pt modelId="{755235EA-2BCE-48FA-A444-550D0372940E}" type="sibTrans" cxnId="{15FD62D6-FCC9-4EE9-AF65-DA2B9E6B1005}">
      <dgm:prSet/>
      <dgm:spPr/>
    </dgm:pt>
    <dgm:pt modelId="{57CE15B2-E537-450E-9A55-7424D44D115C}">
      <dgm:prSet phldr="0"/>
      <dgm:spPr/>
      <dgm:t>
        <a:bodyPr/>
        <a:lstStyle/>
        <a:p>
          <a:pPr rtl="0"/>
          <a:r>
            <a:rPr lang="en-US" dirty="0">
              <a:latin typeface="Trebuchet MS" panose="020B0603020202020204"/>
            </a:rPr>
            <a:t> Medical</a:t>
          </a:r>
          <a:r>
            <a:rPr lang="en-US" dirty="0"/>
            <a:t> or surgical treatment for endometriosis or premenstrual syndrome</a:t>
          </a:r>
          <a:r>
            <a:rPr lang="en-US" dirty="0">
              <a:latin typeface="Trebuchet MS" panose="020B0603020202020204"/>
            </a:rPr>
            <a:t> </a:t>
          </a:r>
        </a:p>
      </dgm:t>
    </dgm:pt>
    <dgm:pt modelId="{5744020C-E79F-46CD-9E48-E39F77C0BD1A}" type="parTrans" cxnId="{51032F6C-2586-405C-BB57-116B891409F7}">
      <dgm:prSet/>
      <dgm:spPr/>
    </dgm:pt>
    <dgm:pt modelId="{7B19890D-1CB7-4C6D-AD90-9FEAAD9763D1}" type="sibTrans" cxnId="{51032F6C-2586-405C-BB57-116B891409F7}">
      <dgm:prSet/>
      <dgm:spPr/>
    </dgm:pt>
    <dgm:pt modelId="{F12971DD-14AD-4997-9963-3842AEEBFE57}">
      <dgm:prSet phldr="0"/>
      <dgm:spPr/>
      <dgm:t>
        <a:bodyPr/>
        <a:lstStyle/>
        <a:p>
          <a:pPr rtl="0"/>
          <a:r>
            <a:rPr lang="en-US" dirty="0">
              <a:latin typeface="Trebuchet MS" panose="020B0603020202020204"/>
            </a:rPr>
            <a:t> Genetic</a:t>
          </a:r>
          <a:r>
            <a:rPr lang="en-US" dirty="0"/>
            <a:t> and autoimmune factors</a:t>
          </a:r>
          <a:r>
            <a:rPr lang="en-US" dirty="0">
              <a:latin typeface="Trebuchet MS" panose="020B0603020202020204"/>
            </a:rPr>
            <a:t> </a:t>
          </a:r>
          <a:endParaRPr lang="en-US" dirty="0"/>
        </a:p>
      </dgm:t>
    </dgm:pt>
    <dgm:pt modelId="{6EAD11BF-70CC-4D5A-999E-EA7CCC5A079B}" type="parTrans" cxnId="{4EC20F4B-E1A8-4F40-8E81-1A51304F6E3B}">
      <dgm:prSet/>
      <dgm:spPr/>
    </dgm:pt>
    <dgm:pt modelId="{2EB5A0C5-3720-4B0B-97D9-A74BEB7E4246}" type="sibTrans" cxnId="{4EC20F4B-E1A8-4F40-8E81-1A51304F6E3B}">
      <dgm:prSet/>
      <dgm:spPr/>
    </dgm:pt>
    <dgm:pt modelId="{3628CAAD-F1E6-4232-91A2-9806D9C70CA6}" type="pres">
      <dgm:prSet presAssocID="{84EA1BE8-92F0-45D4-AF14-2E13F42E2F3F}" presName="diagram" presStyleCnt="0">
        <dgm:presLayoutVars>
          <dgm:dir/>
          <dgm:resizeHandles val="exact"/>
        </dgm:presLayoutVars>
      </dgm:prSet>
      <dgm:spPr/>
    </dgm:pt>
    <dgm:pt modelId="{4E742806-DC66-4712-99D6-0D382A20DA8C}" type="pres">
      <dgm:prSet presAssocID="{B2F9E0D8-4C2F-40AC-91D5-992100058004}" presName="node" presStyleLbl="node1" presStyleIdx="0" presStyleCnt="5">
        <dgm:presLayoutVars>
          <dgm:bulletEnabled val="1"/>
        </dgm:presLayoutVars>
      </dgm:prSet>
      <dgm:spPr/>
    </dgm:pt>
    <dgm:pt modelId="{D71C1C58-2713-4FDF-8F65-CD93C6393AB0}" type="pres">
      <dgm:prSet presAssocID="{EA493FC6-66F6-4039-9DB9-BB4AE16E7799}" presName="sibTrans" presStyleCnt="0"/>
      <dgm:spPr/>
    </dgm:pt>
    <dgm:pt modelId="{267E9525-F821-4741-B502-A4548B770F6F}" type="pres">
      <dgm:prSet presAssocID="{A0865687-180E-4E4E-87F0-61FC89CBCE1D}" presName="node" presStyleLbl="node1" presStyleIdx="1" presStyleCnt="5">
        <dgm:presLayoutVars>
          <dgm:bulletEnabled val="1"/>
        </dgm:presLayoutVars>
      </dgm:prSet>
      <dgm:spPr/>
    </dgm:pt>
    <dgm:pt modelId="{AC68419A-91B1-4709-98BE-2992F95AE0AA}" type="pres">
      <dgm:prSet presAssocID="{217CBFD2-74AD-453A-85BB-B34B508FED1B}" presName="sibTrans" presStyleCnt="0"/>
      <dgm:spPr/>
    </dgm:pt>
    <dgm:pt modelId="{F7973EC3-7EF4-48F7-A1DE-786F634A522B}" type="pres">
      <dgm:prSet presAssocID="{413748D5-83A9-4232-A086-74E5E39BA4E5}" presName="node" presStyleLbl="node1" presStyleIdx="2" presStyleCnt="5">
        <dgm:presLayoutVars>
          <dgm:bulletEnabled val="1"/>
        </dgm:presLayoutVars>
      </dgm:prSet>
      <dgm:spPr/>
    </dgm:pt>
    <dgm:pt modelId="{AFB96397-D359-4464-8D35-997E1131EC9F}" type="pres">
      <dgm:prSet presAssocID="{755235EA-2BCE-48FA-A444-550D0372940E}" presName="sibTrans" presStyleCnt="0"/>
      <dgm:spPr/>
    </dgm:pt>
    <dgm:pt modelId="{DAC2A7A5-F04D-4A91-BA90-0E796AF872ED}" type="pres">
      <dgm:prSet presAssocID="{57CE15B2-E537-450E-9A55-7424D44D115C}" presName="node" presStyleLbl="node1" presStyleIdx="3" presStyleCnt="5">
        <dgm:presLayoutVars>
          <dgm:bulletEnabled val="1"/>
        </dgm:presLayoutVars>
      </dgm:prSet>
      <dgm:spPr/>
    </dgm:pt>
    <dgm:pt modelId="{607B4686-CD97-459F-9A36-059E9EB422F7}" type="pres">
      <dgm:prSet presAssocID="{7B19890D-1CB7-4C6D-AD90-9FEAAD9763D1}" presName="sibTrans" presStyleCnt="0"/>
      <dgm:spPr/>
    </dgm:pt>
    <dgm:pt modelId="{57592A1C-4A4F-4ADA-9FDF-C41FC068D2A6}" type="pres">
      <dgm:prSet presAssocID="{F12971DD-14AD-4997-9963-3842AEEBFE57}" presName="node" presStyleLbl="node1" presStyleIdx="4" presStyleCnt="5">
        <dgm:presLayoutVars>
          <dgm:bulletEnabled val="1"/>
        </dgm:presLayoutVars>
      </dgm:prSet>
      <dgm:spPr/>
    </dgm:pt>
  </dgm:ptLst>
  <dgm:cxnLst>
    <dgm:cxn modelId="{A647C736-9C74-4A53-B051-233BD306ABFF}" type="presOf" srcId="{413748D5-83A9-4232-A086-74E5E39BA4E5}" destId="{F7973EC3-7EF4-48F7-A1DE-786F634A522B}" srcOrd="0" destOrd="0" presId="urn:microsoft.com/office/officeart/2005/8/layout/default"/>
    <dgm:cxn modelId="{7810823A-A43B-4F31-BBAB-A1E0DDF7BD71}" type="presOf" srcId="{F12971DD-14AD-4997-9963-3842AEEBFE57}" destId="{57592A1C-4A4F-4ADA-9FDF-C41FC068D2A6}" srcOrd="0" destOrd="0" presId="urn:microsoft.com/office/officeart/2005/8/layout/default"/>
    <dgm:cxn modelId="{4EC20F4B-E1A8-4F40-8E81-1A51304F6E3B}" srcId="{84EA1BE8-92F0-45D4-AF14-2E13F42E2F3F}" destId="{F12971DD-14AD-4997-9963-3842AEEBFE57}" srcOrd="4" destOrd="0" parTransId="{6EAD11BF-70CC-4D5A-999E-EA7CCC5A079B}" sibTransId="{2EB5A0C5-3720-4B0B-97D9-A74BEB7E4246}"/>
    <dgm:cxn modelId="{51032F6C-2586-405C-BB57-116B891409F7}" srcId="{84EA1BE8-92F0-45D4-AF14-2E13F42E2F3F}" destId="{57CE15B2-E537-450E-9A55-7424D44D115C}" srcOrd="3" destOrd="0" parTransId="{5744020C-E79F-46CD-9E48-E39F77C0BD1A}" sibTransId="{7B19890D-1CB7-4C6D-AD90-9FEAAD9763D1}"/>
    <dgm:cxn modelId="{3C6E0871-4D8E-41F8-B1FC-797798843CB9}" type="presOf" srcId="{57CE15B2-E537-450E-9A55-7424D44D115C}" destId="{DAC2A7A5-F04D-4A91-BA90-0E796AF872ED}" srcOrd="0" destOrd="0" presId="urn:microsoft.com/office/officeart/2005/8/layout/default"/>
    <dgm:cxn modelId="{C03BCEB8-CC6D-4319-9E5A-E8B3A164963B}" srcId="{84EA1BE8-92F0-45D4-AF14-2E13F42E2F3F}" destId="{B2F9E0D8-4C2F-40AC-91D5-992100058004}" srcOrd="0" destOrd="0" parTransId="{C3C1A229-66C4-49C3-AC54-B691A10A481B}" sibTransId="{EA493FC6-66F6-4039-9DB9-BB4AE16E7799}"/>
    <dgm:cxn modelId="{06DF99B9-BB77-4F0C-91AF-19FD3871FD68}" type="presOf" srcId="{84EA1BE8-92F0-45D4-AF14-2E13F42E2F3F}" destId="{3628CAAD-F1E6-4232-91A2-9806D9C70CA6}" srcOrd="0" destOrd="0" presId="urn:microsoft.com/office/officeart/2005/8/layout/default"/>
    <dgm:cxn modelId="{502567CA-E6E7-4006-9F80-0EA565C591D7}" type="presOf" srcId="{B2F9E0D8-4C2F-40AC-91D5-992100058004}" destId="{4E742806-DC66-4712-99D6-0D382A20DA8C}" srcOrd="0" destOrd="0" presId="urn:microsoft.com/office/officeart/2005/8/layout/default"/>
    <dgm:cxn modelId="{15FD62D6-FCC9-4EE9-AF65-DA2B9E6B1005}" srcId="{84EA1BE8-92F0-45D4-AF14-2E13F42E2F3F}" destId="{413748D5-83A9-4232-A086-74E5E39BA4E5}" srcOrd="2" destOrd="0" parTransId="{992F2300-55DE-44A7-AAF8-E8121EFC311D}" sibTransId="{755235EA-2BCE-48FA-A444-550D0372940E}"/>
    <dgm:cxn modelId="{2120DBDF-55E9-4ED5-AE59-608F7DF76184}" type="presOf" srcId="{A0865687-180E-4E4E-87F0-61FC89CBCE1D}" destId="{267E9525-F821-4741-B502-A4548B770F6F}" srcOrd="0" destOrd="0" presId="urn:microsoft.com/office/officeart/2005/8/layout/default"/>
    <dgm:cxn modelId="{FE4205EB-52CA-4F2C-A88D-CB5F143B654D}" srcId="{84EA1BE8-92F0-45D4-AF14-2E13F42E2F3F}" destId="{A0865687-180E-4E4E-87F0-61FC89CBCE1D}" srcOrd="1" destOrd="0" parTransId="{FAAA3243-AC1B-44D8-8BAD-30A0F090B57F}" sibTransId="{217CBFD2-74AD-453A-85BB-B34B508FED1B}"/>
    <dgm:cxn modelId="{101B6458-69F1-4206-BA1F-3CDA96683B96}" type="presParOf" srcId="{3628CAAD-F1E6-4232-91A2-9806D9C70CA6}" destId="{4E742806-DC66-4712-99D6-0D382A20DA8C}" srcOrd="0" destOrd="0" presId="urn:microsoft.com/office/officeart/2005/8/layout/default"/>
    <dgm:cxn modelId="{6380551D-6056-4F23-AA21-BEE53A5D71CE}" type="presParOf" srcId="{3628CAAD-F1E6-4232-91A2-9806D9C70CA6}" destId="{D71C1C58-2713-4FDF-8F65-CD93C6393AB0}" srcOrd="1" destOrd="0" presId="urn:microsoft.com/office/officeart/2005/8/layout/default"/>
    <dgm:cxn modelId="{17654663-AE34-44CC-9F37-0EB911A2F787}" type="presParOf" srcId="{3628CAAD-F1E6-4232-91A2-9806D9C70CA6}" destId="{267E9525-F821-4741-B502-A4548B770F6F}" srcOrd="2" destOrd="0" presId="urn:microsoft.com/office/officeart/2005/8/layout/default"/>
    <dgm:cxn modelId="{94A80194-998F-40EC-95E4-4A9F06588303}" type="presParOf" srcId="{3628CAAD-F1E6-4232-91A2-9806D9C70CA6}" destId="{AC68419A-91B1-4709-98BE-2992F95AE0AA}" srcOrd="3" destOrd="0" presId="urn:microsoft.com/office/officeart/2005/8/layout/default"/>
    <dgm:cxn modelId="{9AF49FA4-9642-4157-8EED-F92CBC1A3211}" type="presParOf" srcId="{3628CAAD-F1E6-4232-91A2-9806D9C70CA6}" destId="{F7973EC3-7EF4-48F7-A1DE-786F634A522B}" srcOrd="4" destOrd="0" presId="urn:microsoft.com/office/officeart/2005/8/layout/default"/>
    <dgm:cxn modelId="{AE2D8F06-35F3-4D38-9473-43396221D1F9}" type="presParOf" srcId="{3628CAAD-F1E6-4232-91A2-9806D9C70CA6}" destId="{AFB96397-D359-4464-8D35-997E1131EC9F}" srcOrd="5" destOrd="0" presId="urn:microsoft.com/office/officeart/2005/8/layout/default"/>
    <dgm:cxn modelId="{073C14D8-C625-431A-94A4-D6295EDF8878}" type="presParOf" srcId="{3628CAAD-F1E6-4232-91A2-9806D9C70CA6}" destId="{DAC2A7A5-F04D-4A91-BA90-0E796AF872ED}" srcOrd="6" destOrd="0" presId="urn:microsoft.com/office/officeart/2005/8/layout/default"/>
    <dgm:cxn modelId="{ED412B65-C1D4-455C-90F8-9EFBD55C16A7}" type="presParOf" srcId="{3628CAAD-F1E6-4232-91A2-9806D9C70CA6}" destId="{607B4686-CD97-459F-9A36-059E9EB422F7}" srcOrd="7" destOrd="0" presId="urn:microsoft.com/office/officeart/2005/8/layout/default"/>
    <dgm:cxn modelId="{DCAAFA07-BC54-44EF-AA4A-11F44712EE02}" type="presParOf" srcId="{3628CAAD-F1E6-4232-91A2-9806D9C70CA6}" destId="{57592A1C-4A4F-4ADA-9FDF-C41FC068D2A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EA1BE8-92F0-45D4-AF14-2E13F42E2F3F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F12971DD-14AD-4997-9963-3842AEEBFE57}">
      <dgm:prSet phldr="0"/>
      <dgm:spPr/>
      <dgm:t>
        <a:bodyPr/>
        <a:lstStyle/>
        <a:p>
          <a:pPr rtl="0"/>
          <a:r>
            <a:rPr lang="en-US" dirty="0">
              <a:latin typeface="Trebuchet MS" panose="020B0603020202020204"/>
            </a:rPr>
            <a:t>Depression</a:t>
          </a:r>
          <a:endParaRPr lang="en-US" dirty="0"/>
        </a:p>
      </dgm:t>
    </dgm:pt>
    <dgm:pt modelId="{6EAD11BF-70CC-4D5A-999E-EA7CCC5A079B}" type="parTrans" cxnId="{4EC20F4B-E1A8-4F40-8E81-1A51304F6E3B}">
      <dgm:prSet/>
      <dgm:spPr/>
    </dgm:pt>
    <dgm:pt modelId="{2EB5A0C5-3720-4B0B-97D9-A74BEB7E4246}" type="sibTrans" cxnId="{4EC20F4B-E1A8-4F40-8E81-1A51304F6E3B}">
      <dgm:prSet/>
      <dgm:spPr/>
    </dgm:pt>
    <dgm:pt modelId="{EC5F5A32-28F4-4BF3-9E16-8756CA6C8B08}">
      <dgm:prSet phldr="0"/>
      <dgm:spPr/>
      <dgm:t>
        <a:bodyPr/>
        <a:lstStyle/>
        <a:p>
          <a:pPr rtl="0"/>
          <a:r>
            <a:rPr lang="en-US" dirty="0">
              <a:latin typeface="Trebuchet MS" panose="020B0603020202020204"/>
            </a:rPr>
            <a:t>Low self esteem</a:t>
          </a:r>
        </a:p>
      </dgm:t>
    </dgm:pt>
    <dgm:pt modelId="{9622EBD6-6F7D-4616-92F1-8B8B0907141F}" type="parTrans" cxnId="{E12D3C01-94B2-4F7C-87A5-EB212ADD606E}">
      <dgm:prSet/>
      <dgm:spPr/>
    </dgm:pt>
    <dgm:pt modelId="{59E86005-5A97-4083-9B78-44804248772E}" type="sibTrans" cxnId="{E12D3C01-94B2-4F7C-87A5-EB212ADD606E}">
      <dgm:prSet/>
      <dgm:spPr/>
    </dgm:pt>
    <dgm:pt modelId="{07E1E2FC-5AF5-4E8E-BB1A-353CCA97F5C2}">
      <dgm:prSet phldr="0"/>
      <dgm:spPr/>
      <dgm:t>
        <a:bodyPr/>
        <a:lstStyle/>
        <a:p>
          <a:pPr rtl="0"/>
          <a:r>
            <a:rPr lang="en-US" dirty="0">
              <a:latin typeface="Trebuchet MS" panose="020B0603020202020204"/>
            </a:rPr>
            <a:t>Grief and loss</a:t>
          </a:r>
          <a:endParaRPr lang="en-US" dirty="0"/>
        </a:p>
      </dgm:t>
    </dgm:pt>
    <dgm:pt modelId="{693A75E1-DEE7-4E47-B3DF-8412B43C5484}" type="parTrans" cxnId="{6273689F-4C8D-4342-9BF5-C8F295BBDBA3}">
      <dgm:prSet/>
      <dgm:spPr/>
    </dgm:pt>
    <dgm:pt modelId="{24DF4DB2-DF77-4672-BF8B-F407AE90E1C9}" type="sibTrans" cxnId="{6273689F-4C8D-4342-9BF5-C8F295BBDBA3}">
      <dgm:prSet/>
      <dgm:spPr/>
    </dgm:pt>
    <dgm:pt modelId="{3B2E46EC-932B-4B7D-898D-7FDBD625C6D2}">
      <dgm:prSet phldr="0"/>
      <dgm:spPr/>
      <dgm:t>
        <a:bodyPr/>
        <a:lstStyle/>
        <a:p>
          <a:r>
            <a:rPr lang="en-US" dirty="0">
              <a:latin typeface="Trebuchet MS" panose="020B0603020202020204"/>
            </a:rPr>
            <a:t>Osteoporosis</a:t>
          </a:r>
        </a:p>
      </dgm:t>
    </dgm:pt>
    <dgm:pt modelId="{23E4BF97-93D2-4824-8CD4-D586BA713DE5}" type="parTrans" cxnId="{1FF10527-960A-40BB-8C91-77D996EBD209}">
      <dgm:prSet/>
      <dgm:spPr/>
    </dgm:pt>
    <dgm:pt modelId="{C8A047AE-EAE4-4C79-97D5-5B604DF47AE6}" type="sibTrans" cxnId="{1FF10527-960A-40BB-8C91-77D996EBD209}">
      <dgm:prSet/>
      <dgm:spPr/>
    </dgm:pt>
    <dgm:pt modelId="{CF5F15AE-7960-4B98-B9A0-4A0A0AD6BA55}">
      <dgm:prSet phldr="0"/>
      <dgm:spPr/>
      <dgm:t>
        <a:bodyPr/>
        <a:lstStyle/>
        <a:p>
          <a:pPr rtl="0"/>
          <a:r>
            <a:rPr lang="en-US" dirty="0">
              <a:latin typeface="Trebuchet MS" panose="020B0603020202020204"/>
            </a:rPr>
            <a:t>Heart Disease</a:t>
          </a:r>
        </a:p>
      </dgm:t>
    </dgm:pt>
    <dgm:pt modelId="{8863D5FA-E883-45FA-89C4-BE0649A8492F}" type="parTrans" cxnId="{D7C97AE4-E9CC-483D-B8F7-D15064232003}">
      <dgm:prSet/>
      <dgm:spPr/>
    </dgm:pt>
    <dgm:pt modelId="{543E0BAE-A3F2-4BDC-9DEA-57D13F435D76}" type="sibTrans" cxnId="{D7C97AE4-E9CC-483D-B8F7-D15064232003}">
      <dgm:prSet/>
      <dgm:spPr/>
    </dgm:pt>
    <dgm:pt modelId="{3628CAAD-F1E6-4232-91A2-9806D9C70CA6}" type="pres">
      <dgm:prSet presAssocID="{84EA1BE8-92F0-45D4-AF14-2E13F42E2F3F}" presName="diagram" presStyleCnt="0">
        <dgm:presLayoutVars>
          <dgm:dir/>
          <dgm:resizeHandles val="exact"/>
        </dgm:presLayoutVars>
      </dgm:prSet>
      <dgm:spPr/>
    </dgm:pt>
    <dgm:pt modelId="{57592A1C-4A4F-4ADA-9FDF-C41FC068D2A6}" type="pres">
      <dgm:prSet presAssocID="{F12971DD-14AD-4997-9963-3842AEEBFE57}" presName="node" presStyleLbl="node1" presStyleIdx="0" presStyleCnt="5">
        <dgm:presLayoutVars>
          <dgm:bulletEnabled val="1"/>
        </dgm:presLayoutVars>
      </dgm:prSet>
      <dgm:spPr/>
    </dgm:pt>
    <dgm:pt modelId="{CC1405C8-BDCF-4D93-B829-0DA07603A079}" type="pres">
      <dgm:prSet presAssocID="{2EB5A0C5-3720-4B0B-97D9-A74BEB7E4246}" presName="sibTrans" presStyleCnt="0"/>
      <dgm:spPr/>
    </dgm:pt>
    <dgm:pt modelId="{968BD81B-CAE9-451D-A5F9-1ECE6F7C0661}" type="pres">
      <dgm:prSet presAssocID="{EC5F5A32-28F4-4BF3-9E16-8756CA6C8B08}" presName="node" presStyleLbl="node1" presStyleIdx="1" presStyleCnt="5">
        <dgm:presLayoutVars>
          <dgm:bulletEnabled val="1"/>
        </dgm:presLayoutVars>
      </dgm:prSet>
      <dgm:spPr/>
    </dgm:pt>
    <dgm:pt modelId="{2756E966-393D-4924-B7B7-B4CDB5C6F5DF}" type="pres">
      <dgm:prSet presAssocID="{59E86005-5A97-4083-9B78-44804248772E}" presName="sibTrans" presStyleCnt="0"/>
      <dgm:spPr/>
    </dgm:pt>
    <dgm:pt modelId="{A5F4248B-CFBA-4C8E-9C28-48D54E3254DD}" type="pres">
      <dgm:prSet presAssocID="{07E1E2FC-5AF5-4E8E-BB1A-353CCA97F5C2}" presName="node" presStyleLbl="node1" presStyleIdx="2" presStyleCnt="5">
        <dgm:presLayoutVars>
          <dgm:bulletEnabled val="1"/>
        </dgm:presLayoutVars>
      </dgm:prSet>
      <dgm:spPr/>
    </dgm:pt>
    <dgm:pt modelId="{A7C99111-C531-4A02-9F16-F2AF95B4A5C6}" type="pres">
      <dgm:prSet presAssocID="{24DF4DB2-DF77-4672-BF8B-F407AE90E1C9}" presName="sibTrans" presStyleCnt="0"/>
      <dgm:spPr/>
    </dgm:pt>
    <dgm:pt modelId="{8683882F-FC44-4E87-BE89-95155D58C7A4}" type="pres">
      <dgm:prSet presAssocID="{3B2E46EC-932B-4B7D-898D-7FDBD625C6D2}" presName="node" presStyleLbl="node1" presStyleIdx="3" presStyleCnt="5">
        <dgm:presLayoutVars>
          <dgm:bulletEnabled val="1"/>
        </dgm:presLayoutVars>
      </dgm:prSet>
      <dgm:spPr/>
    </dgm:pt>
    <dgm:pt modelId="{08CB0A53-FECB-420F-9E36-6F5D87486ECD}" type="pres">
      <dgm:prSet presAssocID="{C8A047AE-EAE4-4C79-97D5-5B604DF47AE6}" presName="sibTrans" presStyleCnt="0"/>
      <dgm:spPr/>
    </dgm:pt>
    <dgm:pt modelId="{29EC03A7-9E9A-4472-A6D0-DA177FCF77F5}" type="pres">
      <dgm:prSet presAssocID="{CF5F15AE-7960-4B98-B9A0-4A0A0AD6BA55}" presName="node" presStyleLbl="node1" presStyleIdx="4" presStyleCnt="5">
        <dgm:presLayoutVars>
          <dgm:bulletEnabled val="1"/>
        </dgm:presLayoutVars>
      </dgm:prSet>
      <dgm:spPr/>
    </dgm:pt>
  </dgm:ptLst>
  <dgm:cxnLst>
    <dgm:cxn modelId="{7C777C00-92B8-47C7-839F-520C70BFF0D3}" type="presOf" srcId="{EC5F5A32-28F4-4BF3-9E16-8756CA6C8B08}" destId="{968BD81B-CAE9-451D-A5F9-1ECE6F7C0661}" srcOrd="0" destOrd="0" presId="urn:microsoft.com/office/officeart/2005/8/layout/default"/>
    <dgm:cxn modelId="{E12D3C01-94B2-4F7C-87A5-EB212ADD606E}" srcId="{84EA1BE8-92F0-45D4-AF14-2E13F42E2F3F}" destId="{EC5F5A32-28F4-4BF3-9E16-8756CA6C8B08}" srcOrd="1" destOrd="0" parTransId="{9622EBD6-6F7D-4616-92F1-8B8B0907141F}" sibTransId="{59E86005-5A97-4083-9B78-44804248772E}"/>
    <dgm:cxn modelId="{DB6E2706-6745-4465-9180-FD968BFD6D75}" type="presOf" srcId="{3B2E46EC-932B-4B7D-898D-7FDBD625C6D2}" destId="{8683882F-FC44-4E87-BE89-95155D58C7A4}" srcOrd="0" destOrd="0" presId="urn:microsoft.com/office/officeart/2005/8/layout/default"/>
    <dgm:cxn modelId="{1FF10527-960A-40BB-8C91-77D996EBD209}" srcId="{84EA1BE8-92F0-45D4-AF14-2E13F42E2F3F}" destId="{3B2E46EC-932B-4B7D-898D-7FDBD625C6D2}" srcOrd="3" destOrd="0" parTransId="{23E4BF97-93D2-4824-8CD4-D586BA713DE5}" sibTransId="{C8A047AE-EAE4-4C79-97D5-5B604DF47AE6}"/>
    <dgm:cxn modelId="{CB9B302B-5647-496E-B0E6-27330E46542E}" type="presOf" srcId="{CF5F15AE-7960-4B98-B9A0-4A0A0AD6BA55}" destId="{29EC03A7-9E9A-4472-A6D0-DA177FCF77F5}" srcOrd="0" destOrd="0" presId="urn:microsoft.com/office/officeart/2005/8/layout/default"/>
    <dgm:cxn modelId="{4EC20F4B-E1A8-4F40-8E81-1A51304F6E3B}" srcId="{84EA1BE8-92F0-45D4-AF14-2E13F42E2F3F}" destId="{F12971DD-14AD-4997-9963-3842AEEBFE57}" srcOrd="0" destOrd="0" parTransId="{6EAD11BF-70CC-4D5A-999E-EA7CCC5A079B}" sibTransId="{2EB5A0C5-3720-4B0B-97D9-A74BEB7E4246}"/>
    <dgm:cxn modelId="{E8ADBC8F-EF79-4278-B7FD-1C10A9DE6E1C}" type="presOf" srcId="{F12971DD-14AD-4997-9963-3842AEEBFE57}" destId="{57592A1C-4A4F-4ADA-9FDF-C41FC068D2A6}" srcOrd="0" destOrd="0" presId="urn:microsoft.com/office/officeart/2005/8/layout/default"/>
    <dgm:cxn modelId="{6273689F-4C8D-4342-9BF5-C8F295BBDBA3}" srcId="{84EA1BE8-92F0-45D4-AF14-2E13F42E2F3F}" destId="{07E1E2FC-5AF5-4E8E-BB1A-353CCA97F5C2}" srcOrd="2" destOrd="0" parTransId="{693A75E1-DEE7-4E47-B3DF-8412B43C5484}" sibTransId="{24DF4DB2-DF77-4672-BF8B-F407AE90E1C9}"/>
    <dgm:cxn modelId="{06DF99B9-BB77-4F0C-91AF-19FD3871FD68}" type="presOf" srcId="{84EA1BE8-92F0-45D4-AF14-2E13F42E2F3F}" destId="{3628CAAD-F1E6-4232-91A2-9806D9C70CA6}" srcOrd="0" destOrd="0" presId="urn:microsoft.com/office/officeart/2005/8/layout/default"/>
    <dgm:cxn modelId="{D7C97AE4-E9CC-483D-B8F7-D15064232003}" srcId="{84EA1BE8-92F0-45D4-AF14-2E13F42E2F3F}" destId="{CF5F15AE-7960-4B98-B9A0-4A0A0AD6BA55}" srcOrd="4" destOrd="0" parTransId="{8863D5FA-E883-45FA-89C4-BE0649A8492F}" sibTransId="{543E0BAE-A3F2-4BDC-9DEA-57D13F435D76}"/>
    <dgm:cxn modelId="{CBFDD8FA-CDC1-413D-AC95-65BD682D86F0}" type="presOf" srcId="{07E1E2FC-5AF5-4E8E-BB1A-353CCA97F5C2}" destId="{A5F4248B-CFBA-4C8E-9C28-48D54E3254DD}" srcOrd="0" destOrd="0" presId="urn:microsoft.com/office/officeart/2005/8/layout/default"/>
    <dgm:cxn modelId="{D81BFF8A-803C-4B79-BCFF-C3A3CF4654BA}" type="presParOf" srcId="{3628CAAD-F1E6-4232-91A2-9806D9C70CA6}" destId="{57592A1C-4A4F-4ADA-9FDF-C41FC068D2A6}" srcOrd="0" destOrd="0" presId="urn:microsoft.com/office/officeart/2005/8/layout/default"/>
    <dgm:cxn modelId="{9D35D8F3-4B48-4E44-A224-71934C4D06D0}" type="presParOf" srcId="{3628CAAD-F1E6-4232-91A2-9806D9C70CA6}" destId="{CC1405C8-BDCF-4D93-B829-0DA07603A079}" srcOrd="1" destOrd="0" presId="urn:microsoft.com/office/officeart/2005/8/layout/default"/>
    <dgm:cxn modelId="{47D88D82-94B4-4DF9-88B2-C2AC1DD7750E}" type="presParOf" srcId="{3628CAAD-F1E6-4232-91A2-9806D9C70CA6}" destId="{968BD81B-CAE9-451D-A5F9-1ECE6F7C0661}" srcOrd="2" destOrd="0" presId="urn:microsoft.com/office/officeart/2005/8/layout/default"/>
    <dgm:cxn modelId="{C16638F7-A077-46F2-8C29-8EB647B9E362}" type="presParOf" srcId="{3628CAAD-F1E6-4232-91A2-9806D9C70CA6}" destId="{2756E966-393D-4924-B7B7-B4CDB5C6F5DF}" srcOrd="3" destOrd="0" presId="urn:microsoft.com/office/officeart/2005/8/layout/default"/>
    <dgm:cxn modelId="{D3B2108C-8207-4F9A-BB44-CF4896BA5B14}" type="presParOf" srcId="{3628CAAD-F1E6-4232-91A2-9806D9C70CA6}" destId="{A5F4248B-CFBA-4C8E-9C28-48D54E3254DD}" srcOrd="4" destOrd="0" presId="urn:microsoft.com/office/officeart/2005/8/layout/default"/>
    <dgm:cxn modelId="{AB9982F7-6042-4AEC-BF7A-219D7FE9D58E}" type="presParOf" srcId="{3628CAAD-F1E6-4232-91A2-9806D9C70CA6}" destId="{A7C99111-C531-4A02-9F16-F2AF95B4A5C6}" srcOrd="5" destOrd="0" presId="urn:microsoft.com/office/officeart/2005/8/layout/default"/>
    <dgm:cxn modelId="{2ABC1DC4-F3B8-42E2-9074-78AF7D99A0D1}" type="presParOf" srcId="{3628CAAD-F1E6-4232-91A2-9806D9C70CA6}" destId="{8683882F-FC44-4E87-BE89-95155D58C7A4}" srcOrd="6" destOrd="0" presId="urn:microsoft.com/office/officeart/2005/8/layout/default"/>
    <dgm:cxn modelId="{C3A96525-5E0C-4AC0-ABB0-B36944871CAE}" type="presParOf" srcId="{3628CAAD-F1E6-4232-91A2-9806D9C70CA6}" destId="{08CB0A53-FECB-420F-9E36-6F5D87486ECD}" srcOrd="7" destOrd="0" presId="urn:microsoft.com/office/officeart/2005/8/layout/default"/>
    <dgm:cxn modelId="{D9C79AFE-DB08-4260-8932-7E1975DA7DB6}" type="presParOf" srcId="{3628CAAD-F1E6-4232-91A2-9806D9C70CA6}" destId="{29EC03A7-9E9A-4472-A6D0-DA177FCF77F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0089EC6-F9D3-4060-B0D6-219A5FB5E8A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8E246ED-1438-4AC6-A0F4-F73DBC430292}">
      <dgm:prSet/>
      <dgm:spPr/>
      <dgm:t>
        <a:bodyPr/>
        <a:lstStyle/>
        <a:p>
          <a:r>
            <a:rPr lang="en-GB" dirty="0"/>
            <a:t>Focus on non-coital intimacy</a:t>
          </a:r>
          <a:endParaRPr lang="en-US" dirty="0"/>
        </a:p>
      </dgm:t>
    </dgm:pt>
    <dgm:pt modelId="{0C65C29D-4329-4C13-B9D2-1ED12BED72B6}" type="parTrans" cxnId="{9075EC66-1D34-4273-9546-67B75120E531}">
      <dgm:prSet/>
      <dgm:spPr/>
      <dgm:t>
        <a:bodyPr/>
        <a:lstStyle/>
        <a:p>
          <a:endParaRPr lang="en-US"/>
        </a:p>
      </dgm:t>
    </dgm:pt>
    <dgm:pt modelId="{5A9D4036-CB77-44E7-8342-C4FD58973826}" type="sibTrans" cxnId="{9075EC66-1D34-4273-9546-67B75120E531}">
      <dgm:prSet/>
      <dgm:spPr/>
      <dgm:t>
        <a:bodyPr/>
        <a:lstStyle/>
        <a:p>
          <a:endParaRPr lang="en-US"/>
        </a:p>
      </dgm:t>
    </dgm:pt>
    <dgm:pt modelId="{7610BB89-22B9-403C-AB14-4D7ECBA340C2}">
      <dgm:prSet/>
      <dgm:spPr/>
      <dgm:t>
        <a:bodyPr/>
        <a:lstStyle/>
        <a:p>
          <a:r>
            <a:rPr lang="en-GB" dirty="0"/>
            <a:t>Natural lubricants or moisturisers</a:t>
          </a:r>
          <a:endParaRPr lang="en-US" dirty="0"/>
        </a:p>
      </dgm:t>
    </dgm:pt>
    <dgm:pt modelId="{C3D40D1A-C391-43B0-B098-F0E37B7AC8DD}" type="parTrans" cxnId="{FF27AF1F-570C-4A9C-B7BB-0E758FF4CCD0}">
      <dgm:prSet/>
      <dgm:spPr/>
      <dgm:t>
        <a:bodyPr/>
        <a:lstStyle/>
        <a:p>
          <a:endParaRPr lang="en-US"/>
        </a:p>
      </dgm:t>
    </dgm:pt>
    <dgm:pt modelId="{95E37C61-5A7D-4DA8-8072-0FC9A00301F4}" type="sibTrans" cxnId="{FF27AF1F-570C-4A9C-B7BB-0E758FF4CCD0}">
      <dgm:prSet/>
      <dgm:spPr/>
      <dgm:t>
        <a:bodyPr/>
        <a:lstStyle/>
        <a:p>
          <a:endParaRPr lang="en-US"/>
        </a:p>
      </dgm:t>
    </dgm:pt>
    <dgm:pt modelId="{6833A5CF-F7BD-401F-852C-76456A2A73C1}">
      <dgm:prSet/>
      <dgm:spPr/>
      <dgm:t>
        <a:bodyPr/>
        <a:lstStyle/>
        <a:p>
          <a:r>
            <a:rPr lang="en-GB" dirty="0"/>
            <a:t>Pelvic floor exercise (Kegel)</a:t>
          </a:r>
          <a:endParaRPr lang="en-US" dirty="0"/>
        </a:p>
      </dgm:t>
    </dgm:pt>
    <dgm:pt modelId="{82610CCA-CAE9-482F-94C8-B11B16D015B5}" type="parTrans" cxnId="{FE8D4329-2CD5-4842-BC73-F1204410AC8D}">
      <dgm:prSet/>
      <dgm:spPr/>
      <dgm:t>
        <a:bodyPr/>
        <a:lstStyle/>
        <a:p>
          <a:endParaRPr lang="en-US"/>
        </a:p>
      </dgm:t>
    </dgm:pt>
    <dgm:pt modelId="{654B55BB-DFFF-4B60-965F-DFA294F4D769}" type="sibTrans" cxnId="{FE8D4329-2CD5-4842-BC73-F1204410AC8D}">
      <dgm:prSet/>
      <dgm:spPr/>
      <dgm:t>
        <a:bodyPr/>
        <a:lstStyle/>
        <a:p>
          <a:endParaRPr lang="en-US"/>
        </a:p>
      </dgm:t>
    </dgm:pt>
    <dgm:pt modelId="{741B6091-5001-499C-9A1B-437FADA57B64}">
      <dgm:prSet/>
      <dgm:spPr/>
      <dgm:t>
        <a:bodyPr/>
        <a:lstStyle/>
        <a:p>
          <a:r>
            <a:rPr lang="en-GB" dirty="0"/>
            <a:t>Masturbation</a:t>
          </a:r>
          <a:endParaRPr lang="en-US" dirty="0"/>
        </a:p>
      </dgm:t>
    </dgm:pt>
    <dgm:pt modelId="{DA8EB7C8-82F6-4966-8C5D-DC70CB762827}" type="parTrans" cxnId="{E37EDB9F-1549-4B90-8463-3947455D363D}">
      <dgm:prSet/>
      <dgm:spPr/>
      <dgm:t>
        <a:bodyPr/>
        <a:lstStyle/>
        <a:p>
          <a:endParaRPr lang="en-US"/>
        </a:p>
      </dgm:t>
    </dgm:pt>
    <dgm:pt modelId="{876FB851-E455-4E3D-A2C2-6984D011AD71}" type="sibTrans" cxnId="{E37EDB9F-1549-4B90-8463-3947455D363D}">
      <dgm:prSet/>
      <dgm:spPr/>
      <dgm:t>
        <a:bodyPr/>
        <a:lstStyle/>
        <a:p>
          <a:endParaRPr lang="en-US"/>
        </a:p>
      </dgm:t>
    </dgm:pt>
    <dgm:pt modelId="{08468072-DAC2-474D-9345-BBDA5DA11F71}" type="pres">
      <dgm:prSet presAssocID="{10089EC6-F9D3-4060-B0D6-219A5FB5E8A7}" presName="diagram" presStyleCnt="0">
        <dgm:presLayoutVars>
          <dgm:dir/>
          <dgm:resizeHandles val="exact"/>
        </dgm:presLayoutVars>
      </dgm:prSet>
      <dgm:spPr/>
    </dgm:pt>
    <dgm:pt modelId="{FA275C92-5733-4D8D-84D4-A7E6A478AE45}" type="pres">
      <dgm:prSet presAssocID="{18E246ED-1438-4AC6-A0F4-F73DBC430292}" presName="node" presStyleLbl="node1" presStyleIdx="0" presStyleCnt="4">
        <dgm:presLayoutVars>
          <dgm:bulletEnabled val="1"/>
        </dgm:presLayoutVars>
      </dgm:prSet>
      <dgm:spPr/>
    </dgm:pt>
    <dgm:pt modelId="{F2042A8E-E701-4F93-A1EE-EBE28C8A99C7}" type="pres">
      <dgm:prSet presAssocID="{5A9D4036-CB77-44E7-8342-C4FD58973826}" presName="sibTrans" presStyleCnt="0"/>
      <dgm:spPr/>
    </dgm:pt>
    <dgm:pt modelId="{072B103D-B331-46BF-A8A7-95D872143F09}" type="pres">
      <dgm:prSet presAssocID="{7610BB89-22B9-403C-AB14-4D7ECBA340C2}" presName="node" presStyleLbl="node1" presStyleIdx="1" presStyleCnt="4">
        <dgm:presLayoutVars>
          <dgm:bulletEnabled val="1"/>
        </dgm:presLayoutVars>
      </dgm:prSet>
      <dgm:spPr/>
    </dgm:pt>
    <dgm:pt modelId="{A807E35F-9C76-4D4A-8870-DCCD2AF0ACAE}" type="pres">
      <dgm:prSet presAssocID="{95E37C61-5A7D-4DA8-8072-0FC9A00301F4}" presName="sibTrans" presStyleCnt="0"/>
      <dgm:spPr/>
    </dgm:pt>
    <dgm:pt modelId="{F15D3E35-FF22-4596-ACA5-8F5AF9250B74}" type="pres">
      <dgm:prSet presAssocID="{6833A5CF-F7BD-401F-852C-76456A2A73C1}" presName="node" presStyleLbl="node1" presStyleIdx="2" presStyleCnt="4">
        <dgm:presLayoutVars>
          <dgm:bulletEnabled val="1"/>
        </dgm:presLayoutVars>
      </dgm:prSet>
      <dgm:spPr/>
    </dgm:pt>
    <dgm:pt modelId="{69BA7C8D-7ECF-4C59-B56E-46660DE12D02}" type="pres">
      <dgm:prSet presAssocID="{654B55BB-DFFF-4B60-965F-DFA294F4D769}" presName="sibTrans" presStyleCnt="0"/>
      <dgm:spPr/>
    </dgm:pt>
    <dgm:pt modelId="{CBCF0E25-2E45-4E17-8D60-91CFD01DCABE}" type="pres">
      <dgm:prSet presAssocID="{741B6091-5001-499C-9A1B-437FADA57B64}" presName="node" presStyleLbl="node1" presStyleIdx="3" presStyleCnt="4">
        <dgm:presLayoutVars>
          <dgm:bulletEnabled val="1"/>
        </dgm:presLayoutVars>
      </dgm:prSet>
      <dgm:spPr/>
    </dgm:pt>
  </dgm:ptLst>
  <dgm:cxnLst>
    <dgm:cxn modelId="{FF27AF1F-570C-4A9C-B7BB-0E758FF4CCD0}" srcId="{10089EC6-F9D3-4060-B0D6-219A5FB5E8A7}" destId="{7610BB89-22B9-403C-AB14-4D7ECBA340C2}" srcOrd="1" destOrd="0" parTransId="{C3D40D1A-C391-43B0-B098-F0E37B7AC8DD}" sibTransId="{95E37C61-5A7D-4DA8-8072-0FC9A00301F4}"/>
    <dgm:cxn modelId="{FE8D4329-2CD5-4842-BC73-F1204410AC8D}" srcId="{10089EC6-F9D3-4060-B0D6-219A5FB5E8A7}" destId="{6833A5CF-F7BD-401F-852C-76456A2A73C1}" srcOrd="2" destOrd="0" parTransId="{82610CCA-CAE9-482F-94C8-B11B16D015B5}" sibTransId="{654B55BB-DFFF-4B60-965F-DFA294F4D769}"/>
    <dgm:cxn modelId="{8252B544-C6E4-4A31-9C8B-547E60C97A1E}" type="presOf" srcId="{18E246ED-1438-4AC6-A0F4-F73DBC430292}" destId="{FA275C92-5733-4D8D-84D4-A7E6A478AE45}" srcOrd="0" destOrd="0" presId="urn:microsoft.com/office/officeart/2005/8/layout/default"/>
    <dgm:cxn modelId="{9075EC66-1D34-4273-9546-67B75120E531}" srcId="{10089EC6-F9D3-4060-B0D6-219A5FB5E8A7}" destId="{18E246ED-1438-4AC6-A0F4-F73DBC430292}" srcOrd="0" destOrd="0" parTransId="{0C65C29D-4329-4C13-B9D2-1ED12BED72B6}" sibTransId="{5A9D4036-CB77-44E7-8342-C4FD58973826}"/>
    <dgm:cxn modelId="{8A59BA88-98E5-40FB-A287-90D345EACB5B}" type="presOf" srcId="{10089EC6-F9D3-4060-B0D6-219A5FB5E8A7}" destId="{08468072-DAC2-474D-9345-BBDA5DA11F71}" srcOrd="0" destOrd="0" presId="urn:microsoft.com/office/officeart/2005/8/layout/default"/>
    <dgm:cxn modelId="{A128DD90-91F6-4B93-93B2-95C6904AF741}" type="presOf" srcId="{6833A5CF-F7BD-401F-852C-76456A2A73C1}" destId="{F15D3E35-FF22-4596-ACA5-8F5AF9250B74}" srcOrd="0" destOrd="0" presId="urn:microsoft.com/office/officeart/2005/8/layout/default"/>
    <dgm:cxn modelId="{E37EDB9F-1549-4B90-8463-3947455D363D}" srcId="{10089EC6-F9D3-4060-B0D6-219A5FB5E8A7}" destId="{741B6091-5001-499C-9A1B-437FADA57B64}" srcOrd="3" destOrd="0" parTransId="{DA8EB7C8-82F6-4966-8C5D-DC70CB762827}" sibTransId="{876FB851-E455-4E3D-A2C2-6984D011AD71}"/>
    <dgm:cxn modelId="{2CC2FDB4-48C7-4D87-B760-47AD94D88886}" type="presOf" srcId="{741B6091-5001-499C-9A1B-437FADA57B64}" destId="{CBCF0E25-2E45-4E17-8D60-91CFD01DCABE}" srcOrd="0" destOrd="0" presId="urn:microsoft.com/office/officeart/2005/8/layout/default"/>
    <dgm:cxn modelId="{F0B9ACDA-83A5-40AF-80F0-110C1C991363}" type="presOf" srcId="{7610BB89-22B9-403C-AB14-4D7ECBA340C2}" destId="{072B103D-B331-46BF-A8A7-95D872143F09}" srcOrd="0" destOrd="0" presId="urn:microsoft.com/office/officeart/2005/8/layout/default"/>
    <dgm:cxn modelId="{A20EA076-66A6-4978-B14A-4CF1E4861F63}" type="presParOf" srcId="{08468072-DAC2-474D-9345-BBDA5DA11F71}" destId="{FA275C92-5733-4D8D-84D4-A7E6A478AE45}" srcOrd="0" destOrd="0" presId="urn:microsoft.com/office/officeart/2005/8/layout/default"/>
    <dgm:cxn modelId="{3908D852-2E9E-42CC-92AF-7BBA3B91C1AC}" type="presParOf" srcId="{08468072-DAC2-474D-9345-BBDA5DA11F71}" destId="{F2042A8E-E701-4F93-A1EE-EBE28C8A99C7}" srcOrd="1" destOrd="0" presId="urn:microsoft.com/office/officeart/2005/8/layout/default"/>
    <dgm:cxn modelId="{B6C9DAB0-99E9-41FF-BE35-91B0F075FDD0}" type="presParOf" srcId="{08468072-DAC2-474D-9345-BBDA5DA11F71}" destId="{072B103D-B331-46BF-A8A7-95D872143F09}" srcOrd="2" destOrd="0" presId="urn:microsoft.com/office/officeart/2005/8/layout/default"/>
    <dgm:cxn modelId="{B6FE2754-E0B5-4466-8041-FA5A497CD1F5}" type="presParOf" srcId="{08468072-DAC2-474D-9345-BBDA5DA11F71}" destId="{A807E35F-9C76-4D4A-8870-DCCD2AF0ACAE}" srcOrd="3" destOrd="0" presId="urn:microsoft.com/office/officeart/2005/8/layout/default"/>
    <dgm:cxn modelId="{D6D8A295-0C7C-4594-BBDA-3B73FBB54DFB}" type="presParOf" srcId="{08468072-DAC2-474D-9345-BBDA5DA11F71}" destId="{F15D3E35-FF22-4596-ACA5-8F5AF9250B74}" srcOrd="4" destOrd="0" presId="urn:microsoft.com/office/officeart/2005/8/layout/default"/>
    <dgm:cxn modelId="{7B7F63AE-D681-4259-8369-6640B2C51930}" type="presParOf" srcId="{08468072-DAC2-474D-9345-BBDA5DA11F71}" destId="{69BA7C8D-7ECF-4C59-B56E-46660DE12D02}" srcOrd="5" destOrd="0" presId="urn:microsoft.com/office/officeart/2005/8/layout/default"/>
    <dgm:cxn modelId="{1A00D354-6E2E-4DB1-92BC-9A6EC3F82D0E}" type="presParOf" srcId="{08468072-DAC2-474D-9345-BBDA5DA11F71}" destId="{CBCF0E25-2E45-4E17-8D60-91CFD01DCAB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ECC4016-DB14-4C26-B045-43536576EA49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F789992-3819-475B-BC02-D3FCF2C5784E}">
      <dgm:prSet phldrT="[Text]"/>
      <dgm:spPr/>
      <dgm:t>
        <a:bodyPr/>
        <a:lstStyle/>
        <a:p>
          <a:r>
            <a:rPr lang="en-GB" dirty="0"/>
            <a:t>Sleep hygiene</a:t>
          </a:r>
        </a:p>
      </dgm:t>
    </dgm:pt>
    <dgm:pt modelId="{394B69D6-0B1A-455F-859E-32FD2226C506}" type="parTrans" cxnId="{9B5DD917-7F49-4527-87BF-A04502296AE2}">
      <dgm:prSet/>
      <dgm:spPr/>
      <dgm:t>
        <a:bodyPr/>
        <a:lstStyle/>
        <a:p>
          <a:endParaRPr lang="en-GB"/>
        </a:p>
      </dgm:t>
    </dgm:pt>
    <dgm:pt modelId="{903C7B04-DE7D-4EF6-A334-C71CD2ACC808}" type="sibTrans" cxnId="{9B5DD917-7F49-4527-87BF-A04502296AE2}">
      <dgm:prSet/>
      <dgm:spPr/>
      <dgm:t>
        <a:bodyPr/>
        <a:lstStyle/>
        <a:p>
          <a:endParaRPr lang="en-GB"/>
        </a:p>
      </dgm:t>
    </dgm:pt>
    <dgm:pt modelId="{2975B4BA-DA45-4C19-902E-B551DD90D910}">
      <dgm:prSet phldrT="[Text]"/>
      <dgm:spPr/>
      <dgm:t>
        <a:bodyPr/>
        <a:lstStyle/>
        <a:p>
          <a:r>
            <a:rPr lang="en-GB" dirty="0"/>
            <a:t>Reduce alcohol units</a:t>
          </a:r>
        </a:p>
      </dgm:t>
    </dgm:pt>
    <dgm:pt modelId="{8F9554CD-8B22-4253-93F2-32560672B1E9}" type="parTrans" cxnId="{EEC6F750-609E-4797-8C23-F358E7E6B227}">
      <dgm:prSet/>
      <dgm:spPr/>
      <dgm:t>
        <a:bodyPr/>
        <a:lstStyle/>
        <a:p>
          <a:endParaRPr lang="en-GB"/>
        </a:p>
      </dgm:t>
    </dgm:pt>
    <dgm:pt modelId="{410CAED1-74B7-4E4D-84B6-B937CE6EFBF5}" type="sibTrans" cxnId="{EEC6F750-609E-4797-8C23-F358E7E6B227}">
      <dgm:prSet/>
      <dgm:spPr/>
      <dgm:t>
        <a:bodyPr/>
        <a:lstStyle/>
        <a:p>
          <a:endParaRPr lang="en-GB"/>
        </a:p>
      </dgm:t>
    </dgm:pt>
    <dgm:pt modelId="{27C1B275-6215-41A2-AC00-CBC183660310}">
      <dgm:prSet phldrT="[Text]"/>
      <dgm:spPr/>
      <dgm:t>
        <a:bodyPr/>
        <a:lstStyle/>
        <a:p>
          <a:r>
            <a:rPr lang="en-GB" dirty="0"/>
            <a:t>Increase exercise</a:t>
          </a:r>
        </a:p>
      </dgm:t>
    </dgm:pt>
    <dgm:pt modelId="{A39EC052-BBF6-4502-9604-1AE6CCE5C52C}" type="parTrans" cxnId="{83890824-B1F9-4686-89EF-B345013E4225}">
      <dgm:prSet/>
      <dgm:spPr/>
      <dgm:t>
        <a:bodyPr/>
        <a:lstStyle/>
        <a:p>
          <a:endParaRPr lang="en-GB"/>
        </a:p>
      </dgm:t>
    </dgm:pt>
    <dgm:pt modelId="{5A18490D-F45B-4B4C-85CF-CE1746E47508}" type="sibTrans" cxnId="{83890824-B1F9-4686-89EF-B345013E4225}">
      <dgm:prSet/>
      <dgm:spPr/>
      <dgm:t>
        <a:bodyPr/>
        <a:lstStyle/>
        <a:p>
          <a:endParaRPr lang="en-GB"/>
        </a:p>
      </dgm:t>
    </dgm:pt>
    <dgm:pt modelId="{3639CAA9-7944-48F1-87A8-1BD905325F77}">
      <dgm:prSet phldrT="[Text]"/>
      <dgm:spPr/>
      <dgm:t>
        <a:bodyPr/>
        <a:lstStyle/>
        <a:p>
          <a:r>
            <a:rPr lang="en-GB" dirty="0"/>
            <a:t>Stop smoking</a:t>
          </a:r>
        </a:p>
      </dgm:t>
    </dgm:pt>
    <dgm:pt modelId="{9F3BC2D9-0DCA-402C-830A-7B202D30D808}" type="sibTrans" cxnId="{3D43BD5D-2903-48B5-9F16-AF4B8C21FFDD}">
      <dgm:prSet/>
      <dgm:spPr/>
      <dgm:t>
        <a:bodyPr/>
        <a:lstStyle/>
        <a:p>
          <a:endParaRPr lang="en-GB"/>
        </a:p>
      </dgm:t>
    </dgm:pt>
    <dgm:pt modelId="{4C00C2F2-A5AD-4891-8085-02D66B2A303D}" type="parTrans" cxnId="{3D43BD5D-2903-48B5-9F16-AF4B8C21FFDD}">
      <dgm:prSet/>
      <dgm:spPr/>
      <dgm:t>
        <a:bodyPr/>
        <a:lstStyle/>
        <a:p>
          <a:endParaRPr lang="en-GB"/>
        </a:p>
      </dgm:t>
    </dgm:pt>
    <dgm:pt modelId="{45D8A3B0-45B9-4C2C-A533-BA312E0BCACC}" type="pres">
      <dgm:prSet presAssocID="{8ECC4016-DB14-4C26-B045-43536576EA49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83E97C84-2633-46D3-992E-463754D89DDC}" type="pres">
      <dgm:prSet presAssocID="{BF789992-3819-475B-BC02-D3FCF2C5784E}" presName="Parent" presStyleLbl="node1" presStyleIdx="0" presStyleCnt="2">
        <dgm:presLayoutVars>
          <dgm:chMax val="4"/>
          <dgm:chPref val="3"/>
        </dgm:presLayoutVars>
      </dgm:prSet>
      <dgm:spPr/>
    </dgm:pt>
    <dgm:pt modelId="{F137DFB9-CB38-42B3-87E2-934F2A163713}" type="pres">
      <dgm:prSet presAssocID="{3639CAA9-7944-48F1-87A8-1BD905325F77}" presName="Accent" presStyleLbl="node1" presStyleIdx="1" presStyleCnt="2"/>
      <dgm:spPr/>
    </dgm:pt>
    <dgm:pt modelId="{F73491CB-FD06-4990-A5BC-74C77C303A48}" type="pres">
      <dgm:prSet presAssocID="{3639CAA9-7944-48F1-87A8-1BD905325F77}" presName="Image1" presStyleLbl="fgImgPlace1" presStyleIdx="0" presStyleCnt="3" custScaleX="105770" custScaleY="12872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630C7786-CB56-4EE2-9931-E73FF9B8419B}" type="pres">
      <dgm:prSet presAssocID="{3639CAA9-7944-48F1-87A8-1BD905325F77}" presName="Child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B22D06D8-AE13-4BD4-9564-239F476A7028}" type="pres">
      <dgm:prSet presAssocID="{2975B4BA-DA45-4C19-902E-B551DD90D910}" presName="Image2" presStyleCnt="0"/>
      <dgm:spPr/>
    </dgm:pt>
    <dgm:pt modelId="{342C47C9-CB4D-4503-B1A1-DD6889E625E6}" type="pres">
      <dgm:prSet presAssocID="{2975B4BA-DA45-4C19-902E-B551DD90D910}" presName="Image" presStyleLbl="fgImgPlace1" presStyleIdx="1" presStyleCnt="3"/>
      <dgm:spPr>
        <a:blipFill>
          <a:blip xmlns:r="http://schemas.openxmlformats.org/officeDocument/2006/relationships"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0000" b="-10000"/>
          </a:stretch>
        </a:blipFill>
      </dgm:spPr>
    </dgm:pt>
    <dgm:pt modelId="{EA985B54-9C44-4A6F-910F-3B1A499ECC3E}" type="pres">
      <dgm:prSet presAssocID="{2975B4BA-DA45-4C19-902E-B551DD90D910}" presName="Child2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9AE839E-7182-459A-A458-BF5EF7E7001D}" type="pres">
      <dgm:prSet presAssocID="{27C1B275-6215-41A2-AC00-CBC183660310}" presName="Image3" presStyleCnt="0"/>
      <dgm:spPr/>
    </dgm:pt>
    <dgm:pt modelId="{40BC2AFE-0E5E-4CDF-99D0-C942DA1823A4}" type="pres">
      <dgm:prSet presAssocID="{27C1B275-6215-41A2-AC00-CBC183660310}" presName="Image" presStyleLbl="fgImgPlace1" presStyleIdx="2" presStyleCnt="3"/>
      <dgm:spPr>
        <a:blipFill>
          <a:blip xmlns:r="http://schemas.openxmlformats.org/officeDocument/2006/relationships"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l="-22000" r="-22000"/>
          </a:stretch>
        </a:blipFill>
      </dgm:spPr>
    </dgm:pt>
    <dgm:pt modelId="{E4BDA2B3-BD5D-4439-99EB-C3B3BAF1863F}" type="pres">
      <dgm:prSet presAssocID="{27C1B275-6215-41A2-AC00-CBC183660310}" presName="Child3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67330814-52BA-4C38-9119-26F79A6BEEB8}" type="presOf" srcId="{BF789992-3819-475B-BC02-D3FCF2C5784E}" destId="{83E97C84-2633-46D3-992E-463754D89DDC}" srcOrd="0" destOrd="0" presId="urn:microsoft.com/office/officeart/2011/layout/RadialPictureList"/>
    <dgm:cxn modelId="{9B5DD917-7F49-4527-87BF-A04502296AE2}" srcId="{8ECC4016-DB14-4C26-B045-43536576EA49}" destId="{BF789992-3819-475B-BC02-D3FCF2C5784E}" srcOrd="0" destOrd="0" parTransId="{394B69D6-0B1A-455F-859E-32FD2226C506}" sibTransId="{903C7B04-DE7D-4EF6-A334-C71CD2ACC808}"/>
    <dgm:cxn modelId="{83890824-B1F9-4686-89EF-B345013E4225}" srcId="{BF789992-3819-475B-BC02-D3FCF2C5784E}" destId="{27C1B275-6215-41A2-AC00-CBC183660310}" srcOrd="2" destOrd="0" parTransId="{A39EC052-BBF6-4502-9604-1AE6CCE5C52C}" sibTransId="{5A18490D-F45B-4B4C-85CF-CE1746E47508}"/>
    <dgm:cxn modelId="{3D43BD5D-2903-48B5-9F16-AF4B8C21FFDD}" srcId="{BF789992-3819-475B-BC02-D3FCF2C5784E}" destId="{3639CAA9-7944-48F1-87A8-1BD905325F77}" srcOrd="0" destOrd="0" parTransId="{4C00C2F2-A5AD-4891-8085-02D66B2A303D}" sibTransId="{9F3BC2D9-0DCA-402C-830A-7B202D30D808}"/>
    <dgm:cxn modelId="{9F96744D-B836-4D1C-98B6-10B3DAB3CC6B}" type="presOf" srcId="{3639CAA9-7944-48F1-87A8-1BD905325F77}" destId="{630C7786-CB56-4EE2-9931-E73FF9B8419B}" srcOrd="0" destOrd="0" presId="urn:microsoft.com/office/officeart/2011/layout/RadialPictureList"/>
    <dgm:cxn modelId="{EEC6F750-609E-4797-8C23-F358E7E6B227}" srcId="{BF789992-3819-475B-BC02-D3FCF2C5784E}" destId="{2975B4BA-DA45-4C19-902E-B551DD90D910}" srcOrd="1" destOrd="0" parTransId="{8F9554CD-8B22-4253-93F2-32560672B1E9}" sibTransId="{410CAED1-74B7-4E4D-84B6-B937CE6EFBF5}"/>
    <dgm:cxn modelId="{38843082-2DD4-4495-97CF-2B904E73C51F}" type="presOf" srcId="{27C1B275-6215-41A2-AC00-CBC183660310}" destId="{E4BDA2B3-BD5D-4439-99EB-C3B3BAF1863F}" srcOrd="0" destOrd="0" presId="urn:microsoft.com/office/officeart/2011/layout/RadialPictureList"/>
    <dgm:cxn modelId="{FC1FBFA0-8A03-467D-9D19-C7BB1B26A376}" type="presOf" srcId="{8ECC4016-DB14-4C26-B045-43536576EA49}" destId="{45D8A3B0-45B9-4C2C-A533-BA312E0BCACC}" srcOrd="0" destOrd="0" presId="urn:microsoft.com/office/officeart/2011/layout/RadialPictureList"/>
    <dgm:cxn modelId="{E86BB1E7-F55D-4F22-B6DB-84E0B9410E58}" type="presOf" srcId="{2975B4BA-DA45-4C19-902E-B551DD90D910}" destId="{EA985B54-9C44-4A6F-910F-3B1A499ECC3E}" srcOrd="0" destOrd="0" presId="urn:microsoft.com/office/officeart/2011/layout/RadialPictureList"/>
    <dgm:cxn modelId="{4C6CC204-8443-4AB2-8BAC-1B79873E7F29}" type="presParOf" srcId="{45D8A3B0-45B9-4C2C-A533-BA312E0BCACC}" destId="{83E97C84-2633-46D3-992E-463754D89DDC}" srcOrd="0" destOrd="0" presId="urn:microsoft.com/office/officeart/2011/layout/RadialPictureList"/>
    <dgm:cxn modelId="{A051D560-56F0-430F-8A4C-64C0E8FC4772}" type="presParOf" srcId="{45D8A3B0-45B9-4C2C-A533-BA312E0BCACC}" destId="{F137DFB9-CB38-42B3-87E2-934F2A163713}" srcOrd="1" destOrd="0" presId="urn:microsoft.com/office/officeart/2011/layout/RadialPictureList"/>
    <dgm:cxn modelId="{CDDF1A56-52A6-4C6A-897C-7AEAF4011F5E}" type="presParOf" srcId="{45D8A3B0-45B9-4C2C-A533-BA312E0BCACC}" destId="{F73491CB-FD06-4990-A5BC-74C77C303A48}" srcOrd="2" destOrd="0" presId="urn:microsoft.com/office/officeart/2011/layout/RadialPictureList"/>
    <dgm:cxn modelId="{98EFCD0B-51A2-4015-9E53-7EE4237C98ED}" type="presParOf" srcId="{45D8A3B0-45B9-4C2C-A533-BA312E0BCACC}" destId="{630C7786-CB56-4EE2-9931-E73FF9B8419B}" srcOrd="3" destOrd="0" presId="urn:microsoft.com/office/officeart/2011/layout/RadialPictureList"/>
    <dgm:cxn modelId="{20BB4AC0-34E8-4168-B51B-B1F33F1BA7D7}" type="presParOf" srcId="{45D8A3B0-45B9-4C2C-A533-BA312E0BCACC}" destId="{B22D06D8-AE13-4BD4-9564-239F476A7028}" srcOrd="4" destOrd="0" presId="urn:microsoft.com/office/officeart/2011/layout/RadialPictureList"/>
    <dgm:cxn modelId="{A05AC5DC-2483-4FA8-82ED-B07E5172CC93}" type="presParOf" srcId="{B22D06D8-AE13-4BD4-9564-239F476A7028}" destId="{342C47C9-CB4D-4503-B1A1-DD6889E625E6}" srcOrd="0" destOrd="0" presId="urn:microsoft.com/office/officeart/2011/layout/RadialPictureList"/>
    <dgm:cxn modelId="{0F74565E-675D-43FC-8F48-0ED818274E0F}" type="presParOf" srcId="{45D8A3B0-45B9-4C2C-A533-BA312E0BCACC}" destId="{EA985B54-9C44-4A6F-910F-3B1A499ECC3E}" srcOrd="5" destOrd="0" presId="urn:microsoft.com/office/officeart/2011/layout/RadialPictureList"/>
    <dgm:cxn modelId="{F447A48B-76E8-4C8B-A010-E8E27D27B993}" type="presParOf" srcId="{45D8A3B0-45B9-4C2C-A533-BA312E0BCACC}" destId="{F9AE839E-7182-459A-A458-BF5EF7E7001D}" srcOrd="6" destOrd="0" presId="urn:microsoft.com/office/officeart/2011/layout/RadialPictureList"/>
    <dgm:cxn modelId="{24750471-6AF5-4C6F-967E-A7DDB7F88065}" type="presParOf" srcId="{F9AE839E-7182-459A-A458-BF5EF7E7001D}" destId="{40BC2AFE-0E5E-4CDF-99D0-C942DA1823A4}" srcOrd="0" destOrd="0" presId="urn:microsoft.com/office/officeart/2011/layout/RadialPictureList"/>
    <dgm:cxn modelId="{876FA957-C352-46F9-A027-384448AFD403}" type="presParOf" srcId="{45D8A3B0-45B9-4C2C-A533-BA312E0BCACC}" destId="{E4BDA2B3-BD5D-4439-99EB-C3B3BAF1863F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1CA1FFF-2611-4126-9A89-730E77DB8ED0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893D6DF6-C334-41F0-817E-CDA677382A99}">
      <dgm:prSet phldrT="[Text]"/>
      <dgm:spPr/>
      <dgm:t>
        <a:bodyPr/>
        <a:lstStyle/>
        <a:p>
          <a:r>
            <a:rPr lang="en-GB" dirty="0"/>
            <a:t>Omega 3 – Oily fish/Avocado/Walnuts</a:t>
          </a:r>
        </a:p>
      </dgm:t>
    </dgm:pt>
    <dgm:pt modelId="{E40E71CB-F009-40EE-85E9-B449F6ADFC58}" type="parTrans" cxnId="{934D9CA7-E527-4F27-85E6-CEE3F9A8BFE8}">
      <dgm:prSet/>
      <dgm:spPr/>
      <dgm:t>
        <a:bodyPr/>
        <a:lstStyle/>
        <a:p>
          <a:endParaRPr lang="en-GB"/>
        </a:p>
      </dgm:t>
    </dgm:pt>
    <dgm:pt modelId="{60A77F06-9CE8-447F-AA30-A8775D1F5A0D}" type="sibTrans" cxnId="{934D9CA7-E527-4F27-85E6-CEE3F9A8BFE8}">
      <dgm:prSet/>
      <dgm:spPr/>
      <dgm:t>
        <a:bodyPr/>
        <a:lstStyle/>
        <a:p>
          <a:endParaRPr lang="en-GB" dirty="0"/>
        </a:p>
      </dgm:t>
    </dgm:pt>
    <dgm:pt modelId="{35EE7163-4A9C-4527-BF64-C09EA5E4253D}">
      <dgm:prSet phldrT="[Text]"/>
      <dgm:spPr/>
      <dgm:t>
        <a:bodyPr/>
        <a:lstStyle/>
        <a:p>
          <a:r>
            <a:rPr lang="en-GB" dirty="0"/>
            <a:t>Vitamin D – Sunlight/10mg supplement</a:t>
          </a:r>
        </a:p>
      </dgm:t>
    </dgm:pt>
    <dgm:pt modelId="{EFCE0AD4-87E7-461A-BE1B-679ECE38B9CA}" type="parTrans" cxnId="{CCEB3A58-56E9-48F0-9229-0E3D5D7A9C31}">
      <dgm:prSet/>
      <dgm:spPr/>
      <dgm:t>
        <a:bodyPr/>
        <a:lstStyle/>
        <a:p>
          <a:endParaRPr lang="en-GB"/>
        </a:p>
      </dgm:t>
    </dgm:pt>
    <dgm:pt modelId="{16700427-DD81-45CF-99CC-7CBC4E9758E0}" type="sibTrans" cxnId="{CCEB3A58-56E9-48F0-9229-0E3D5D7A9C31}">
      <dgm:prSet/>
      <dgm:spPr/>
      <dgm:t>
        <a:bodyPr/>
        <a:lstStyle/>
        <a:p>
          <a:endParaRPr lang="en-GB" dirty="0"/>
        </a:p>
      </dgm:t>
    </dgm:pt>
    <dgm:pt modelId="{422B000D-0573-40D6-9A4D-ABA05BA7069D}">
      <dgm:prSet phldrT="[Text]"/>
      <dgm:spPr/>
      <dgm:t>
        <a:bodyPr/>
        <a:lstStyle/>
        <a:p>
          <a:r>
            <a:rPr lang="en-GB" dirty="0"/>
            <a:t>Calcium – Milk/Almonds/Spinach/Cheese</a:t>
          </a:r>
        </a:p>
      </dgm:t>
    </dgm:pt>
    <dgm:pt modelId="{308BC1EF-C705-4E49-B431-67EBBC5A68D8}" type="parTrans" cxnId="{6C096F06-35A5-4C9C-9103-24D5EE0F3D54}">
      <dgm:prSet/>
      <dgm:spPr/>
      <dgm:t>
        <a:bodyPr/>
        <a:lstStyle/>
        <a:p>
          <a:endParaRPr lang="en-GB"/>
        </a:p>
      </dgm:t>
    </dgm:pt>
    <dgm:pt modelId="{2B90B3CF-03C6-4E4F-9647-A60CFFD2548E}" type="sibTrans" cxnId="{6C096F06-35A5-4C9C-9103-24D5EE0F3D54}">
      <dgm:prSet/>
      <dgm:spPr/>
      <dgm:t>
        <a:bodyPr/>
        <a:lstStyle/>
        <a:p>
          <a:endParaRPr lang="en-GB" dirty="0"/>
        </a:p>
      </dgm:t>
    </dgm:pt>
    <dgm:pt modelId="{188415DC-039E-4C60-9F50-D577DBF29C13}">
      <dgm:prSet phldrT="[Text]"/>
      <dgm:spPr/>
      <dgm:t>
        <a:bodyPr/>
        <a:lstStyle/>
        <a:p>
          <a:r>
            <a:rPr lang="en-GB" dirty="0"/>
            <a:t>B Vitamins- Eggs, Spinach, Shellfish, Offal</a:t>
          </a:r>
        </a:p>
      </dgm:t>
    </dgm:pt>
    <dgm:pt modelId="{711761EB-BF33-4EBB-B8D9-3D312BD6DEF2}" type="parTrans" cxnId="{90AFE5CA-A0FC-4908-B917-446BD8A51BBC}">
      <dgm:prSet/>
      <dgm:spPr/>
      <dgm:t>
        <a:bodyPr/>
        <a:lstStyle/>
        <a:p>
          <a:endParaRPr lang="en-GB"/>
        </a:p>
      </dgm:t>
    </dgm:pt>
    <dgm:pt modelId="{B6A65C33-20C3-42FE-AD5D-508F4FF1B28E}" type="sibTrans" cxnId="{90AFE5CA-A0FC-4908-B917-446BD8A51BBC}">
      <dgm:prSet/>
      <dgm:spPr/>
      <dgm:t>
        <a:bodyPr/>
        <a:lstStyle/>
        <a:p>
          <a:endParaRPr lang="en-GB" dirty="0"/>
        </a:p>
      </dgm:t>
    </dgm:pt>
    <dgm:pt modelId="{E15F9709-2A75-4732-81B8-D83A6AF2CBC2}">
      <dgm:prSet phldrT="[Text]"/>
      <dgm:spPr/>
      <dgm:t>
        <a:bodyPr/>
        <a:lstStyle/>
        <a:p>
          <a:r>
            <a:rPr lang="en-GB" dirty="0"/>
            <a:t>Iron and Magnesium – Apricots/Nuts/Legume/Red meat</a:t>
          </a:r>
        </a:p>
      </dgm:t>
    </dgm:pt>
    <dgm:pt modelId="{D5E0C6B8-A33E-4213-961C-87FBA3D272AD}" type="parTrans" cxnId="{28D4651B-5D53-4811-879B-335E654615A6}">
      <dgm:prSet/>
      <dgm:spPr/>
      <dgm:t>
        <a:bodyPr/>
        <a:lstStyle/>
        <a:p>
          <a:endParaRPr lang="en-GB"/>
        </a:p>
      </dgm:t>
    </dgm:pt>
    <dgm:pt modelId="{5B463183-E96A-4DDB-A6DB-CFBBF92A2120}" type="sibTrans" cxnId="{28D4651B-5D53-4811-879B-335E654615A6}">
      <dgm:prSet/>
      <dgm:spPr/>
      <dgm:t>
        <a:bodyPr/>
        <a:lstStyle/>
        <a:p>
          <a:endParaRPr lang="en-GB"/>
        </a:p>
      </dgm:t>
    </dgm:pt>
    <dgm:pt modelId="{9671B3CA-4EFC-4205-8BAA-EEC6BC48765B}" type="pres">
      <dgm:prSet presAssocID="{C1CA1FFF-2611-4126-9A89-730E77DB8ED0}" presName="outerComposite" presStyleCnt="0">
        <dgm:presLayoutVars>
          <dgm:chMax val="5"/>
          <dgm:dir/>
          <dgm:resizeHandles val="exact"/>
        </dgm:presLayoutVars>
      </dgm:prSet>
      <dgm:spPr/>
    </dgm:pt>
    <dgm:pt modelId="{7AC9AFA9-48B6-411C-A476-0A41263F9098}" type="pres">
      <dgm:prSet presAssocID="{C1CA1FFF-2611-4126-9A89-730E77DB8ED0}" presName="dummyMaxCanvas" presStyleCnt="0">
        <dgm:presLayoutVars/>
      </dgm:prSet>
      <dgm:spPr/>
    </dgm:pt>
    <dgm:pt modelId="{ADC8922C-643A-41B7-B891-DA87D2D43D45}" type="pres">
      <dgm:prSet presAssocID="{C1CA1FFF-2611-4126-9A89-730E77DB8ED0}" presName="FiveNodes_1" presStyleLbl="node1" presStyleIdx="0" presStyleCnt="5">
        <dgm:presLayoutVars>
          <dgm:bulletEnabled val="1"/>
        </dgm:presLayoutVars>
      </dgm:prSet>
      <dgm:spPr/>
    </dgm:pt>
    <dgm:pt modelId="{A83900C8-A0B4-424A-AF6E-A6213EA48C41}" type="pres">
      <dgm:prSet presAssocID="{C1CA1FFF-2611-4126-9A89-730E77DB8ED0}" presName="FiveNodes_2" presStyleLbl="node1" presStyleIdx="1" presStyleCnt="5">
        <dgm:presLayoutVars>
          <dgm:bulletEnabled val="1"/>
        </dgm:presLayoutVars>
      </dgm:prSet>
      <dgm:spPr/>
    </dgm:pt>
    <dgm:pt modelId="{7220A574-0311-4F7F-AA65-7DA5D9E3ED4A}" type="pres">
      <dgm:prSet presAssocID="{C1CA1FFF-2611-4126-9A89-730E77DB8ED0}" presName="FiveNodes_3" presStyleLbl="node1" presStyleIdx="2" presStyleCnt="5">
        <dgm:presLayoutVars>
          <dgm:bulletEnabled val="1"/>
        </dgm:presLayoutVars>
      </dgm:prSet>
      <dgm:spPr/>
    </dgm:pt>
    <dgm:pt modelId="{F2D82F5C-8F78-4181-8B14-08C1DA84E566}" type="pres">
      <dgm:prSet presAssocID="{C1CA1FFF-2611-4126-9A89-730E77DB8ED0}" presName="FiveNodes_4" presStyleLbl="node1" presStyleIdx="3" presStyleCnt="5">
        <dgm:presLayoutVars>
          <dgm:bulletEnabled val="1"/>
        </dgm:presLayoutVars>
      </dgm:prSet>
      <dgm:spPr/>
    </dgm:pt>
    <dgm:pt modelId="{F51575E9-D6C7-4C55-88E5-9165538ED838}" type="pres">
      <dgm:prSet presAssocID="{C1CA1FFF-2611-4126-9A89-730E77DB8ED0}" presName="FiveNodes_5" presStyleLbl="node1" presStyleIdx="4" presStyleCnt="5">
        <dgm:presLayoutVars>
          <dgm:bulletEnabled val="1"/>
        </dgm:presLayoutVars>
      </dgm:prSet>
      <dgm:spPr/>
    </dgm:pt>
    <dgm:pt modelId="{5EDFBB0A-D3E9-4E43-800A-D233CE3C33B7}" type="pres">
      <dgm:prSet presAssocID="{C1CA1FFF-2611-4126-9A89-730E77DB8ED0}" presName="FiveConn_1-2" presStyleLbl="fgAccFollowNode1" presStyleIdx="0" presStyleCnt="4">
        <dgm:presLayoutVars>
          <dgm:bulletEnabled val="1"/>
        </dgm:presLayoutVars>
      </dgm:prSet>
      <dgm:spPr/>
    </dgm:pt>
    <dgm:pt modelId="{48652BD7-2E10-4FD3-B25A-208508306323}" type="pres">
      <dgm:prSet presAssocID="{C1CA1FFF-2611-4126-9A89-730E77DB8ED0}" presName="FiveConn_2-3" presStyleLbl="fgAccFollowNode1" presStyleIdx="1" presStyleCnt="4">
        <dgm:presLayoutVars>
          <dgm:bulletEnabled val="1"/>
        </dgm:presLayoutVars>
      </dgm:prSet>
      <dgm:spPr/>
    </dgm:pt>
    <dgm:pt modelId="{C3D0A4C1-D404-4B6A-B503-6BE7FF7CAF83}" type="pres">
      <dgm:prSet presAssocID="{C1CA1FFF-2611-4126-9A89-730E77DB8ED0}" presName="FiveConn_3-4" presStyleLbl="fgAccFollowNode1" presStyleIdx="2" presStyleCnt="4">
        <dgm:presLayoutVars>
          <dgm:bulletEnabled val="1"/>
        </dgm:presLayoutVars>
      </dgm:prSet>
      <dgm:spPr/>
    </dgm:pt>
    <dgm:pt modelId="{AC2D1DCF-3374-41B7-84D6-F1C766F227A6}" type="pres">
      <dgm:prSet presAssocID="{C1CA1FFF-2611-4126-9A89-730E77DB8ED0}" presName="FiveConn_4-5" presStyleLbl="fgAccFollowNode1" presStyleIdx="3" presStyleCnt="4">
        <dgm:presLayoutVars>
          <dgm:bulletEnabled val="1"/>
        </dgm:presLayoutVars>
      </dgm:prSet>
      <dgm:spPr/>
    </dgm:pt>
    <dgm:pt modelId="{FBB570A3-E267-410E-B1E9-D067104DB7A8}" type="pres">
      <dgm:prSet presAssocID="{C1CA1FFF-2611-4126-9A89-730E77DB8ED0}" presName="FiveNodes_1_text" presStyleLbl="node1" presStyleIdx="4" presStyleCnt="5">
        <dgm:presLayoutVars>
          <dgm:bulletEnabled val="1"/>
        </dgm:presLayoutVars>
      </dgm:prSet>
      <dgm:spPr/>
    </dgm:pt>
    <dgm:pt modelId="{D557CC84-A889-4EF1-B735-AC1D36488E92}" type="pres">
      <dgm:prSet presAssocID="{C1CA1FFF-2611-4126-9A89-730E77DB8ED0}" presName="FiveNodes_2_text" presStyleLbl="node1" presStyleIdx="4" presStyleCnt="5">
        <dgm:presLayoutVars>
          <dgm:bulletEnabled val="1"/>
        </dgm:presLayoutVars>
      </dgm:prSet>
      <dgm:spPr/>
    </dgm:pt>
    <dgm:pt modelId="{6F36923E-15FF-4152-A81E-C679CC04EC1D}" type="pres">
      <dgm:prSet presAssocID="{C1CA1FFF-2611-4126-9A89-730E77DB8ED0}" presName="FiveNodes_3_text" presStyleLbl="node1" presStyleIdx="4" presStyleCnt="5">
        <dgm:presLayoutVars>
          <dgm:bulletEnabled val="1"/>
        </dgm:presLayoutVars>
      </dgm:prSet>
      <dgm:spPr/>
    </dgm:pt>
    <dgm:pt modelId="{7691180E-92C5-47DB-A85B-06A8107EA05B}" type="pres">
      <dgm:prSet presAssocID="{C1CA1FFF-2611-4126-9A89-730E77DB8ED0}" presName="FiveNodes_4_text" presStyleLbl="node1" presStyleIdx="4" presStyleCnt="5">
        <dgm:presLayoutVars>
          <dgm:bulletEnabled val="1"/>
        </dgm:presLayoutVars>
      </dgm:prSet>
      <dgm:spPr/>
    </dgm:pt>
    <dgm:pt modelId="{497D7710-E26B-4BE0-A9C7-FC97F4D55FA8}" type="pres">
      <dgm:prSet presAssocID="{C1CA1FFF-2611-4126-9A89-730E77DB8ED0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6C096F06-35A5-4C9C-9103-24D5EE0F3D54}" srcId="{C1CA1FFF-2611-4126-9A89-730E77DB8ED0}" destId="{422B000D-0573-40D6-9A4D-ABA05BA7069D}" srcOrd="2" destOrd="0" parTransId="{308BC1EF-C705-4E49-B431-67EBBC5A68D8}" sibTransId="{2B90B3CF-03C6-4E4F-9647-A60CFFD2548E}"/>
    <dgm:cxn modelId="{F4439506-DA17-4403-B0CB-9DCCB82945BE}" type="presOf" srcId="{E15F9709-2A75-4732-81B8-D83A6AF2CBC2}" destId="{F51575E9-D6C7-4C55-88E5-9165538ED838}" srcOrd="0" destOrd="0" presId="urn:microsoft.com/office/officeart/2005/8/layout/vProcess5"/>
    <dgm:cxn modelId="{7EBFA317-2C09-4754-8998-DC3D948F0583}" type="presOf" srcId="{188415DC-039E-4C60-9F50-D577DBF29C13}" destId="{F2D82F5C-8F78-4181-8B14-08C1DA84E566}" srcOrd="0" destOrd="0" presId="urn:microsoft.com/office/officeart/2005/8/layout/vProcess5"/>
    <dgm:cxn modelId="{28D4651B-5D53-4811-879B-335E654615A6}" srcId="{C1CA1FFF-2611-4126-9A89-730E77DB8ED0}" destId="{E15F9709-2A75-4732-81B8-D83A6AF2CBC2}" srcOrd="4" destOrd="0" parTransId="{D5E0C6B8-A33E-4213-961C-87FBA3D272AD}" sibTransId="{5B463183-E96A-4DDB-A6DB-CFBBF92A2120}"/>
    <dgm:cxn modelId="{87263142-7F40-4E16-B7CD-C1D54B0B9F66}" type="presOf" srcId="{16700427-DD81-45CF-99CC-7CBC4E9758E0}" destId="{48652BD7-2E10-4FD3-B25A-208508306323}" srcOrd="0" destOrd="0" presId="urn:microsoft.com/office/officeart/2005/8/layout/vProcess5"/>
    <dgm:cxn modelId="{3B4F214A-8858-458D-82A4-A4C8EC63BB2E}" type="presOf" srcId="{2B90B3CF-03C6-4E4F-9647-A60CFFD2548E}" destId="{C3D0A4C1-D404-4B6A-B503-6BE7FF7CAF83}" srcOrd="0" destOrd="0" presId="urn:microsoft.com/office/officeart/2005/8/layout/vProcess5"/>
    <dgm:cxn modelId="{3FB02570-64EA-4C49-9387-415ED085BEA8}" type="presOf" srcId="{422B000D-0573-40D6-9A4D-ABA05BA7069D}" destId="{6F36923E-15FF-4152-A81E-C679CC04EC1D}" srcOrd="1" destOrd="0" presId="urn:microsoft.com/office/officeart/2005/8/layout/vProcess5"/>
    <dgm:cxn modelId="{D16B2C71-4EAE-49FC-86B1-F99976F69CCF}" type="presOf" srcId="{60A77F06-9CE8-447F-AA30-A8775D1F5A0D}" destId="{5EDFBB0A-D3E9-4E43-800A-D233CE3C33B7}" srcOrd="0" destOrd="0" presId="urn:microsoft.com/office/officeart/2005/8/layout/vProcess5"/>
    <dgm:cxn modelId="{BB613871-4613-4995-B1C2-11EAFFC5D72B}" type="presOf" srcId="{C1CA1FFF-2611-4126-9A89-730E77DB8ED0}" destId="{9671B3CA-4EFC-4205-8BAA-EEC6BC48765B}" srcOrd="0" destOrd="0" presId="urn:microsoft.com/office/officeart/2005/8/layout/vProcess5"/>
    <dgm:cxn modelId="{603C0373-652A-4D5A-B9E4-8CBA7A259B71}" type="presOf" srcId="{35EE7163-4A9C-4527-BF64-C09EA5E4253D}" destId="{D557CC84-A889-4EF1-B735-AC1D36488E92}" srcOrd="1" destOrd="0" presId="urn:microsoft.com/office/officeart/2005/8/layout/vProcess5"/>
    <dgm:cxn modelId="{4D32A676-C449-441D-B3FE-87D62DC1749B}" type="presOf" srcId="{893D6DF6-C334-41F0-817E-CDA677382A99}" destId="{FBB570A3-E267-410E-B1E9-D067104DB7A8}" srcOrd="1" destOrd="0" presId="urn:microsoft.com/office/officeart/2005/8/layout/vProcess5"/>
    <dgm:cxn modelId="{CCEB3A58-56E9-48F0-9229-0E3D5D7A9C31}" srcId="{C1CA1FFF-2611-4126-9A89-730E77DB8ED0}" destId="{35EE7163-4A9C-4527-BF64-C09EA5E4253D}" srcOrd="1" destOrd="0" parTransId="{EFCE0AD4-87E7-461A-BE1B-679ECE38B9CA}" sibTransId="{16700427-DD81-45CF-99CC-7CBC4E9758E0}"/>
    <dgm:cxn modelId="{B8E1E95A-9192-4F4C-885A-B4C08A71E266}" type="presOf" srcId="{422B000D-0573-40D6-9A4D-ABA05BA7069D}" destId="{7220A574-0311-4F7F-AA65-7DA5D9E3ED4A}" srcOrd="0" destOrd="0" presId="urn:microsoft.com/office/officeart/2005/8/layout/vProcess5"/>
    <dgm:cxn modelId="{ECB10296-2756-48CB-B6CE-963B242991DF}" type="presOf" srcId="{B6A65C33-20C3-42FE-AD5D-508F4FF1B28E}" destId="{AC2D1DCF-3374-41B7-84D6-F1C766F227A6}" srcOrd="0" destOrd="0" presId="urn:microsoft.com/office/officeart/2005/8/layout/vProcess5"/>
    <dgm:cxn modelId="{696665A0-DFC9-49E0-A480-EB0289E28E74}" type="presOf" srcId="{893D6DF6-C334-41F0-817E-CDA677382A99}" destId="{ADC8922C-643A-41B7-B891-DA87D2D43D45}" srcOrd="0" destOrd="0" presId="urn:microsoft.com/office/officeart/2005/8/layout/vProcess5"/>
    <dgm:cxn modelId="{934D9CA7-E527-4F27-85E6-CEE3F9A8BFE8}" srcId="{C1CA1FFF-2611-4126-9A89-730E77DB8ED0}" destId="{893D6DF6-C334-41F0-817E-CDA677382A99}" srcOrd="0" destOrd="0" parTransId="{E40E71CB-F009-40EE-85E9-B449F6ADFC58}" sibTransId="{60A77F06-9CE8-447F-AA30-A8775D1F5A0D}"/>
    <dgm:cxn modelId="{90AFE5CA-A0FC-4908-B917-446BD8A51BBC}" srcId="{C1CA1FFF-2611-4126-9A89-730E77DB8ED0}" destId="{188415DC-039E-4C60-9F50-D577DBF29C13}" srcOrd="3" destOrd="0" parTransId="{711761EB-BF33-4EBB-B8D9-3D312BD6DEF2}" sibTransId="{B6A65C33-20C3-42FE-AD5D-508F4FF1B28E}"/>
    <dgm:cxn modelId="{080B22D4-AE60-4AAB-8F98-79B10AAA7CC3}" type="presOf" srcId="{35EE7163-4A9C-4527-BF64-C09EA5E4253D}" destId="{A83900C8-A0B4-424A-AF6E-A6213EA48C41}" srcOrd="0" destOrd="0" presId="urn:microsoft.com/office/officeart/2005/8/layout/vProcess5"/>
    <dgm:cxn modelId="{69C151D9-6562-4088-988F-001382AFDA48}" type="presOf" srcId="{188415DC-039E-4C60-9F50-D577DBF29C13}" destId="{7691180E-92C5-47DB-A85B-06A8107EA05B}" srcOrd="1" destOrd="0" presId="urn:microsoft.com/office/officeart/2005/8/layout/vProcess5"/>
    <dgm:cxn modelId="{1EC7EBF5-C5B7-4DE0-B3CD-0EEA5A99ADBF}" type="presOf" srcId="{E15F9709-2A75-4732-81B8-D83A6AF2CBC2}" destId="{497D7710-E26B-4BE0-A9C7-FC97F4D55FA8}" srcOrd="1" destOrd="0" presId="urn:microsoft.com/office/officeart/2005/8/layout/vProcess5"/>
    <dgm:cxn modelId="{4748B9FA-6024-4BAC-B2C7-328C6FBFE0FA}" type="presParOf" srcId="{9671B3CA-4EFC-4205-8BAA-EEC6BC48765B}" destId="{7AC9AFA9-48B6-411C-A476-0A41263F9098}" srcOrd="0" destOrd="0" presId="urn:microsoft.com/office/officeart/2005/8/layout/vProcess5"/>
    <dgm:cxn modelId="{B3EAB529-FC5D-477C-B5B7-CF668D19D810}" type="presParOf" srcId="{9671B3CA-4EFC-4205-8BAA-EEC6BC48765B}" destId="{ADC8922C-643A-41B7-B891-DA87D2D43D45}" srcOrd="1" destOrd="0" presId="urn:microsoft.com/office/officeart/2005/8/layout/vProcess5"/>
    <dgm:cxn modelId="{515295AD-D40D-4F6E-8C71-47747CB87844}" type="presParOf" srcId="{9671B3CA-4EFC-4205-8BAA-EEC6BC48765B}" destId="{A83900C8-A0B4-424A-AF6E-A6213EA48C41}" srcOrd="2" destOrd="0" presId="urn:microsoft.com/office/officeart/2005/8/layout/vProcess5"/>
    <dgm:cxn modelId="{5A503A24-D39E-4F28-A545-9F0D8733A054}" type="presParOf" srcId="{9671B3CA-4EFC-4205-8BAA-EEC6BC48765B}" destId="{7220A574-0311-4F7F-AA65-7DA5D9E3ED4A}" srcOrd="3" destOrd="0" presId="urn:microsoft.com/office/officeart/2005/8/layout/vProcess5"/>
    <dgm:cxn modelId="{E1556CDD-82B8-4042-929C-586B1762C6F9}" type="presParOf" srcId="{9671B3CA-4EFC-4205-8BAA-EEC6BC48765B}" destId="{F2D82F5C-8F78-4181-8B14-08C1DA84E566}" srcOrd="4" destOrd="0" presId="urn:microsoft.com/office/officeart/2005/8/layout/vProcess5"/>
    <dgm:cxn modelId="{093B1DA1-46DD-4873-BD4D-88B6D11679BB}" type="presParOf" srcId="{9671B3CA-4EFC-4205-8BAA-EEC6BC48765B}" destId="{F51575E9-D6C7-4C55-88E5-9165538ED838}" srcOrd="5" destOrd="0" presId="urn:microsoft.com/office/officeart/2005/8/layout/vProcess5"/>
    <dgm:cxn modelId="{C147BD6D-7D68-47A1-B960-358B779683D1}" type="presParOf" srcId="{9671B3CA-4EFC-4205-8BAA-EEC6BC48765B}" destId="{5EDFBB0A-D3E9-4E43-800A-D233CE3C33B7}" srcOrd="6" destOrd="0" presId="urn:microsoft.com/office/officeart/2005/8/layout/vProcess5"/>
    <dgm:cxn modelId="{23865022-1892-4C51-940B-29ECF81802C9}" type="presParOf" srcId="{9671B3CA-4EFC-4205-8BAA-EEC6BC48765B}" destId="{48652BD7-2E10-4FD3-B25A-208508306323}" srcOrd="7" destOrd="0" presId="urn:microsoft.com/office/officeart/2005/8/layout/vProcess5"/>
    <dgm:cxn modelId="{F45A3C5C-7939-44D9-A939-3B782E877AF4}" type="presParOf" srcId="{9671B3CA-4EFC-4205-8BAA-EEC6BC48765B}" destId="{C3D0A4C1-D404-4B6A-B503-6BE7FF7CAF83}" srcOrd="8" destOrd="0" presId="urn:microsoft.com/office/officeart/2005/8/layout/vProcess5"/>
    <dgm:cxn modelId="{4CA3D1D4-CD03-476A-898D-95122EDB9E0D}" type="presParOf" srcId="{9671B3CA-4EFC-4205-8BAA-EEC6BC48765B}" destId="{AC2D1DCF-3374-41B7-84D6-F1C766F227A6}" srcOrd="9" destOrd="0" presId="urn:microsoft.com/office/officeart/2005/8/layout/vProcess5"/>
    <dgm:cxn modelId="{91BB8D09-29FC-499B-86D8-B41B7AF84C0E}" type="presParOf" srcId="{9671B3CA-4EFC-4205-8BAA-EEC6BC48765B}" destId="{FBB570A3-E267-410E-B1E9-D067104DB7A8}" srcOrd="10" destOrd="0" presId="urn:microsoft.com/office/officeart/2005/8/layout/vProcess5"/>
    <dgm:cxn modelId="{A069AC1B-4E3C-4968-A8A2-E554388FF23E}" type="presParOf" srcId="{9671B3CA-4EFC-4205-8BAA-EEC6BC48765B}" destId="{D557CC84-A889-4EF1-B735-AC1D36488E92}" srcOrd="11" destOrd="0" presId="urn:microsoft.com/office/officeart/2005/8/layout/vProcess5"/>
    <dgm:cxn modelId="{F6F3F0C5-5DD1-4E5B-81F2-B3A4E2BFC4D7}" type="presParOf" srcId="{9671B3CA-4EFC-4205-8BAA-EEC6BC48765B}" destId="{6F36923E-15FF-4152-A81E-C679CC04EC1D}" srcOrd="12" destOrd="0" presId="urn:microsoft.com/office/officeart/2005/8/layout/vProcess5"/>
    <dgm:cxn modelId="{CA9EE8FA-67F5-4D50-A6F8-CD4E26575A65}" type="presParOf" srcId="{9671B3CA-4EFC-4205-8BAA-EEC6BC48765B}" destId="{7691180E-92C5-47DB-A85B-06A8107EA05B}" srcOrd="13" destOrd="0" presId="urn:microsoft.com/office/officeart/2005/8/layout/vProcess5"/>
    <dgm:cxn modelId="{FD07D9A8-877F-4523-AE95-AC77296BA2BB}" type="presParOf" srcId="{9671B3CA-4EFC-4205-8BAA-EEC6BC48765B}" destId="{497D7710-E26B-4BE0-A9C7-FC97F4D55FA8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89D7553-91A4-467B-8180-9D3C03A69ABC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</dgm:pt>
    <dgm:pt modelId="{C5C00E9A-2169-4ED2-A263-670D33B8068A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dirty="0"/>
            <a:t>Sunflower oil</a:t>
          </a:r>
        </a:p>
      </dgm:t>
    </dgm:pt>
    <dgm:pt modelId="{42F483A1-26EB-4E71-8C5E-59DA3A7A93D2}" type="parTrans" cxnId="{AF61DE82-448A-4F9E-A24C-2700520153AF}">
      <dgm:prSet/>
      <dgm:spPr/>
      <dgm:t>
        <a:bodyPr/>
        <a:lstStyle/>
        <a:p>
          <a:endParaRPr lang="en-GB"/>
        </a:p>
      </dgm:t>
    </dgm:pt>
    <dgm:pt modelId="{CB8B4DE2-1ED4-439B-88F1-9A74C4280686}" type="sibTrans" cxnId="{AF61DE82-448A-4F9E-A24C-2700520153AF}">
      <dgm:prSet/>
      <dgm:spPr/>
      <dgm:t>
        <a:bodyPr/>
        <a:lstStyle/>
        <a:p>
          <a:endParaRPr lang="en-GB"/>
        </a:p>
      </dgm:t>
    </dgm:pt>
    <dgm:pt modelId="{5EEE0A4A-05BA-46CB-BDDD-78EC111B162C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dirty="0"/>
            <a:t>Processed Foods</a:t>
          </a:r>
        </a:p>
      </dgm:t>
    </dgm:pt>
    <dgm:pt modelId="{8668D373-A70C-486F-966C-A81375B7AFFD}" type="parTrans" cxnId="{C46CC988-BF64-4B70-8355-7043B14BA9E5}">
      <dgm:prSet/>
      <dgm:spPr/>
      <dgm:t>
        <a:bodyPr/>
        <a:lstStyle/>
        <a:p>
          <a:endParaRPr lang="en-GB"/>
        </a:p>
      </dgm:t>
    </dgm:pt>
    <dgm:pt modelId="{9E37E2DB-3A56-4AB7-B056-146B90030BFF}" type="sibTrans" cxnId="{C46CC988-BF64-4B70-8355-7043B14BA9E5}">
      <dgm:prSet/>
      <dgm:spPr/>
      <dgm:t>
        <a:bodyPr/>
        <a:lstStyle/>
        <a:p>
          <a:endParaRPr lang="en-GB"/>
        </a:p>
      </dgm:t>
    </dgm:pt>
    <dgm:pt modelId="{DE175987-A458-4AF4-BA90-6E67B30A4F96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dirty="0"/>
            <a:t>Refined Carbohydrate</a:t>
          </a:r>
        </a:p>
      </dgm:t>
    </dgm:pt>
    <dgm:pt modelId="{3F7A71C6-AB5A-4BD2-BD2E-41FAD2CE5F88}" type="parTrans" cxnId="{F092BD7C-1991-4639-980C-77089EEF2B91}">
      <dgm:prSet/>
      <dgm:spPr/>
      <dgm:t>
        <a:bodyPr/>
        <a:lstStyle/>
        <a:p>
          <a:endParaRPr lang="en-GB"/>
        </a:p>
      </dgm:t>
    </dgm:pt>
    <dgm:pt modelId="{0CAAE80A-DAB1-4016-8741-C3BE2E3D90BE}" type="sibTrans" cxnId="{F092BD7C-1991-4639-980C-77089EEF2B91}">
      <dgm:prSet/>
      <dgm:spPr/>
      <dgm:t>
        <a:bodyPr/>
        <a:lstStyle/>
        <a:p>
          <a:endParaRPr lang="en-GB"/>
        </a:p>
      </dgm:t>
    </dgm:pt>
    <dgm:pt modelId="{8851928E-0322-4828-A5A9-BCBB77E08FF6}" type="pres">
      <dgm:prSet presAssocID="{F89D7553-91A4-467B-8180-9D3C03A69ABC}" presName="root" presStyleCnt="0">
        <dgm:presLayoutVars>
          <dgm:dir/>
          <dgm:resizeHandles val="exact"/>
        </dgm:presLayoutVars>
      </dgm:prSet>
      <dgm:spPr/>
    </dgm:pt>
    <dgm:pt modelId="{C3D772DF-1CE1-4AD2-BA1D-11C1DE95498A}" type="pres">
      <dgm:prSet presAssocID="{C5C00E9A-2169-4ED2-A263-670D33B8068A}" presName="compNode" presStyleCnt="0"/>
      <dgm:spPr/>
    </dgm:pt>
    <dgm:pt modelId="{3AEBABD3-F816-47BD-B07F-199326AF0DBD}" type="pres">
      <dgm:prSet presAssocID="{C5C00E9A-2169-4ED2-A263-670D33B8068A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085DA2FA-F367-4391-AB29-3DFBABEB6184}" type="pres">
      <dgm:prSet presAssocID="{C5C00E9A-2169-4ED2-A263-670D33B8068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cculent"/>
        </a:ext>
      </dgm:extLst>
    </dgm:pt>
    <dgm:pt modelId="{0D44234B-990A-4610-AEE3-239A21E6DA55}" type="pres">
      <dgm:prSet presAssocID="{C5C00E9A-2169-4ED2-A263-670D33B8068A}" presName="spaceRect" presStyleCnt="0"/>
      <dgm:spPr/>
    </dgm:pt>
    <dgm:pt modelId="{2577128D-A31E-4BEA-B8E9-4D118EF5E634}" type="pres">
      <dgm:prSet presAssocID="{C5C00E9A-2169-4ED2-A263-670D33B8068A}" presName="textRect" presStyleLbl="revTx" presStyleIdx="0" presStyleCnt="3">
        <dgm:presLayoutVars>
          <dgm:chMax val="1"/>
          <dgm:chPref val="1"/>
        </dgm:presLayoutVars>
      </dgm:prSet>
      <dgm:spPr/>
    </dgm:pt>
    <dgm:pt modelId="{CB899606-FCDB-4EEC-818E-1337844193CE}" type="pres">
      <dgm:prSet presAssocID="{CB8B4DE2-1ED4-439B-88F1-9A74C4280686}" presName="sibTrans" presStyleCnt="0"/>
      <dgm:spPr/>
    </dgm:pt>
    <dgm:pt modelId="{8CBB9ABF-1F10-4070-8893-BA4A015D332A}" type="pres">
      <dgm:prSet presAssocID="{5EEE0A4A-05BA-46CB-BDDD-78EC111B162C}" presName="compNode" presStyleCnt="0"/>
      <dgm:spPr/>
    </dgm:pt>
    <dgm:pt modelId="{655A46E9-F482-465C-9C0D-D19AB0190979}" type="pres">
      <dgm:prSet presAssocID="{5EEE0A4A-05BA-46CB-BDDD-78EC111B162C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ADBB65B8-E96D-413A-B60D-543D5218637F}" type="pres">
      <dgm:prSet presAssocID="{5EEE0A4A-05BA-46CB-BDDD-78EC111B162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3A6BADCC-46CB-422B-BB84-EF38D6DE70F3}" type="pres">
      <dgm:prSet presAssocID="{5EEE0A4A-05BA-46CB-BDDD-78EC111B162C}" presName="spaceRect" presStyleCnt="0"/>
      <dgm:spPr/>
    </dgm:pt>
    <dgm:pt modelId="{B4068A8E-992E-4531-914D-AA56A804449C}" type="pres">
      <dgm:prSet presAssocID="{5EEE0A4A-05BA-46CB-BDDD-78EC111B162C}" presName="textRect" presStyleLbl="revTx" presStyleIdx="1" presStyleCnt="3">
        <dgm:presLayoutVars>
          <dgm:chMax val="1"/>
          <dgm:chPref val="1"/>
        </dgm:presLayoutVars>
      </dgm:prSet>
      <dgm:spPr/>
    </dgm:pt>
    <dgm:pt modelId="{52C32531-4F66-47E3-8435-2FE67DBFCD9F}" type="pres">
      <dgm:prSet presAssocID="{9E37E2DB-3A56-4AB7-B056-146B90030BFF}" presName="sibTrans" presStyleCnt="0"/>
      <dgm:spPr/>
    </dgm:pt>
    <dgm:pt modelId="{32AAB0DC-ACE1-46BB-8C20-6703D9F22C35}" type="pres">
      <dgm:prSet presAssocID="{DE175987-A458-4AF4-BA90-6E67B30A4F96}" presName="compNode" presStyleCnt="0"/>
      <dgm:spPr/>
    </dgm:pt>
    <dgm:pt modelId="{B528DFD6-D0EA-4322-B4C1-94C5020A65B3}" type="pres">
      <dgm:prSet presAssocID="{DE175987-A458-4AF4-BA90-6E67B30A4F96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6FF87C16-336B-4129-819F-0F15FE9599C2}" type="pres">
      <dgm:prSet presAssocID="{DE175987-A458-4AF4-BA90-6E67B30A4F9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sta"/>
        </a:ext>
      </dgm:extLst>
    </dgm:pt>
    <dgm:pt modelId="{607400B0-9CA7-49A1-B72E-DE84D1B414A6}" type="pres">
      <dgm:prSet presAssocID="{DE175987-A458-4AF4-BA90-6E67B30A4F96}" presName="spaceRect" presStyleCnt="0"/>
      <dgm:spPr/>
    </dgm:pt>
    <dgm:pt modelId="{B236059A-EA18-4D65-B677-9CC23BA6895B}" type="pres">
      <dgm:prSet presAssocID="{DE175987-A458-4AF4-BA90-6E67B30A4F9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CA27FD1E-567F-41E2-A096-C2E3CB87A4D2}" type="presOf" srcId="{DE175987-A458-4AF4-BA90-6E67B30A4F96}" destId="{B236059A-EA18-4D65-B677-9CC23BA6895B}" srcOrd="0" destOrd="0" presId="urn:microsoft.com/office/officeart/2018/5/layout/IconLeafLabelList"/>
    <dgm:cxn modelId="{F1EBDE45-B694-4620-BC3B-28CAD0EF3FF5}" type="presOf" srcId="{5EEE0A4A-05BA-46CB-BDDD-78EC111B162C}" destId="{B4068A8E-992E-4531-914D-AA56A804449C}" srcOrd="0" destOrd="0" presId="urn:microsoft.com/office/officeart/2018/5/layout/IconLeafLabelList"/>
    <dgm:cxn modelId="{F092BD7C-1991-4639-980C-77089EEF2B91}" srcId="{F89D7553-91A4-467B-8180-9D3C03A69ABC}" destId="{DE175987-A458-4AF4-BA90-6E67B30A4F96}" srcOrd="2" destOrd="0" parTransId="{3F7A71C6-AB5A-4BD2-BD2E-41FAD2CE5F88}" sibTransId="{0CAAE80A-DAB1-4016-8741-C3BE2E3D90BE}"/>
    <dgm:cxn modelId="{AF61DE82-448A-4F9E-A24C-2700520153AF}" srcId="{F89D7553-91A4-467B-8180-9D3C03A69ABC}" destId="{C5C00E9A-2169-4ED2-A263-670D33B8068A}" srcOrd="0" destOrd="0" parTransId="{42F483A1-26EB-4E71-8C5E-59DA3A7A93D2}" sibTransId="{CB8B4DE2-1ED4-439B-88F1-9A74C4280686}"/>
    <dgm:cxn modelId="{C46CC988-BF64-4B70-8355-7043B14BA9E5}" srcId="{F89D7553-91A4-467B-8180-9D3C03A69ABC}" destId="{5EEE0A4A-05BA-46CB-BDDD-78EC111B162C}" srcOrd="1" destOrd="0" parTransId="{8668D373-A70C-486F-966C-A81375B7AFFD}" sibTransId="{9E37E2DB-3A56-4AB7-B056-146B90030BFF}"/>
    <dgm:cxn modelId="{D42B13B1-9C21-47C0-B5DC-68E1D29CE6A4}" type="presOf" srcId="{F89D7553-91A4-467B-8180-9D3C03A69ABC}" destId="{8851928E-0322-4828-A5A9-BCBB77E08FF6}" srcOrd="0" destOrd="0" presId="urn:microsoft.com/office/officeart/2018/5/layout/IconLeafLabelList"/>
    <dgm:cxn modelId="{62B7CAFC-4C8B-47FA-99E1-11CA594B67EF}" type="presOf" srcId="{C5C00E9A-2169-4ED2-A263-670D33B8068A}" destId="{2577128D-A31E-4BEA-B8E9-4D118EF5E634}" srcOrd="0" destOrd="0" presId="urn:microsoft.com/office/officeart/2018/5/layout/IconLeafLabelList"/>
    <dgm:cxn modelId="{CC7BBCC3-B16E-4F55-AFCC-23C4476DC85B}" type="presParOf" srcId="{8851928E-0322-4828-A5A9-BCBB77E08FF6}" destId="{C3D772DF-1CE1-4AD2-BA1D-11C1DE95498A}" srcOrd="0" destOrd="0" presId="urn:microsoft.com/office/officeart/2018/5/layout/IconLeafLabelList"/>
    <dgm:cxn modelId="{B9B29F77-A8F8-4F5D-A0B4-7071CA88C4A0}" type="presParOf" srcId="{C3D772DF-1CE1-4AD2-BA1D-11C1DE95498A}" destId="{3AEBABD3-F816-47BD-B07F-199326AF0DBD}" srcOrd="0" destOrd="0" presId="urn:microsoft.com/office/officeart/2018/5/layout/IconLeafLabelList"/>
    <dgm:cxn modelId="{E97EB5A5-871C-4657-8B1B-3519544DB9C0}" type="presParOf" srcId="{C3D772DF-1CE1-4AD2-BA1D-11C1DE95498A}" destId="{085DA2FA-F367-4391-AB29-3DFBABEB6184}" srcOrd="1" destOrd="0" presId="urn:microsoft.com/office/officeart/2018/5/layout/IconLeafLabelList"/>
    <dgm:cxn modelId="{70F517F4-C991-4CD6-98B0-D9A3D041BBEA}" type="presParOf" srcId="{C3D772DF-1CE1-4AD2-BA1D-11C1DE95498A}" destId="{0D44234B-990A-4610-AEE3-239A21E6DA55}" srcOrd="2" destOrd="0" presId="urn:microsoft.com/office/officeart/2018/5/layout/IconLeafLabelList"/>
    <dgm:cxn modelId="{A677D636-964D-4FE0-A215-7A3E59E0945F}" type="presParOf" srcId="{C3D772DF-1CE1-4AD2-BA1D-11C1DE95498A}" destId="{2577128D-A31E-4BEA-B8E9-4D118EF5E634}" srcOrd="3" destOrd="0" presId="urn:microsoft.com/office/officeart/2018/5/layout/IconLeafLabelList"/>
    <dgm:cxn modelId="{53E7C20F-329C-4BD9-A733-F35D1FEB3342}" type="presParOf" srcId="{8851928E-0322-4828-A5A9-BCBB77E08FF6}" destId="{CB899606-FCDB-4EEC-818E-1337844193CE}" srcOrd="1" destOrd="0" presId="urn:microsoft.com/office/officeart/2018/5/layout/IconLeafLabelList"/>
    <dgm:cxn modelId="{53C5145B-0D36-466B-85D2-1ECBF5E531D3}" type="presParOf" srcId="{8851928E-0322-4828-A5A9-BCBB77E08FF6}" destId="{8CBB9ABF-1F10-4070-8893-BA4A015D332A}" srcOrd="2" destOrd="0" presId="urn:microsoft.com/office/officeart/2018/5/layout/IconLeafLabelList"/>
    <dgm:cxn modelId="{6DEDCA41-0A58-4542-843A-B8D249281C3A}" type="presParOf" srcId="{8CBB9ABF-1F10-4070-8893-BA4A015D332A}" destId="{655A46E9-F482-465C-9C0D-D19AB0190979}" srcOrd="0" destOrd="0" presId="urn:microsoft.com/office/officeart/2018/5/layout/IconLeafLabelList"/>
    <dgm:cxn modelId="{3C79C50D-FE67-4A4C-92C5-1D993E10AD93}" type="presParOf" srcId="{8CBB9ABF-1F10-4070-8893-BA4A015D332A}" destId="{ADBB65B8-E96D-413A-B60D-543D5218637F}" srcOrd="1" destOrd="0" presId="urn:microsoft.com/office/officeart/2018/5/layout/IconLeafLabelList"/>
    <dgm:cxn modelId="{E301D8E9-E810-4CD4-A5DF-3DD86E874435}" type="presParOf" srcId="{8CBB9ABF-1F10-4070-8893-BA4A015D332A}" destId="{3A6BADCC-46CB-422B-BB84-EF38D6DE70F3}" srcOrd="2" destOrd="0" presId="urn:microsoft.com/office/officeart/2018/5/layout/IconLeafLabelList"/>
    <dgm:cxn modelId="{D992CAC3-E1AE-4C3F-BC32-0C64218C9B97}" type="presParOf" srcId="{8CBB9ABF-1F10-4070-8893-BA4A015D332A}" destId="{B4068A8E-992E-4531-914D-AA56A804449C}" srcOrd="3" destOrd="0" presId="urn:microsoft.com/office/officeart/2018/5/layout/IconLeafLabelList"/>
    <dgm:cxn modelId="{436C834D-1B3D-4C83-A6DF-4327A46168BB}" type="presParOf" srcId="{8851928E-0322-4828-A5A9-BCBB77E08FF6}" destId="{52C32531-4F66-47E3-8435-2FE67DBFCD9F}" srcOrd="3" destOrd="0" presId="urn:microsoft.com/office/officeart/2018/5/layout/IconLeafLabelList"/>
    <dgm:cxn modelId="{6114BDBB-E898-4544-8828-80A0B8456888}" type="presParOf" srcId="{8851928E-0322-4828-A5A9-BCBB77E08FF6}" destId="{32AAB0DC-ACE1-46BB-8C20-6703D9F22C35}" srcOrd="4" destOrd="0" presId="urn:microsoft.com/office/officeart/2018/5/layout/IconLeafLabelList"/>
    <dgm:cxn modelId="{AA902131-54CE-4C20-BA47-4EB6D5A57B4D}" type="presParOf" srcId="{32AAB0DC-ACE1-46BB-8C20-6703D9F22C35}" destId="{B528DFD6-D0EA-4322-B4C1-94C5020A65B3}" srcOrd="0" destOrd="0" presId="urn:microsoft.com/office/officeart/2018/5/layout/IconLeafLabelList"/>
    <dgm:cxn modelId="{3C7C9DD6-5B56-4CBB-A307-AF4E96A98A88}" type="presParOf" srcId="{32AAB0DC-ACE1-46BB-8C20-6703D9F22C35}" destId="{6FF87C16-336B-4129-819F-0F15FE9599C2}" srcOrd="1" destOrd="0" presId="urn:microsoft.com/office/officeart/2018/5/layout/IconLeafLabelList"/>
    <dgm:cxn modelId="{00335EA1-934B-4745-8BAC-332A04FCEBD1}" type="presParOf" srcId="{32AAB0DC-ACE1-46BB-8C20-6703D9F22C35}" destId="{607400B0-9CA7-49A1-B72E-DE84D1B414A6}" srcOrd="2" destOrd="0" presId="urn:microsoft.com/office/officeart/2018/5/layout/IconLeafLabelList"/>
    <dgm:cxn modelId="{B450C864-F0CC-443C-85D2-1D440D311B92}" type="presParOf" srcId="{32AAB0DC-ACE1-46BB-8C20-6703D9F22C35}" destId="{B236059A-EA18-4D65-B677-9CC23BA6895B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9B0136-D217-4182-9C67-E9B00979A88B}">
      <dsp:nvSpPr>
        <dsp:cNvPr id="0" name=""/>
        <dsp:cNvSpPr/>
      </dsp:nvSpPr>
      <dsp:spPr>
        <a:xfrm>
          <a:off x="0" y="194592"/>
          <a:ext cx="2686347" cy="16118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Trebuchet MS" panose="020B0603020202020204"/>
            </a:rPr>
            <a:t>Brain</a:t>
          </a:r>
          <a:endParaRPr lang="en-US" sz="4700" kern="1200" dirty="0"/>
        </a:p>
      </dsp:txBody>
      <dsp:txXfrm>
        <a:off x="0" y="194592"/>
        <a:ext cx="2686347" cy="1611808"/>
      </dsp:txXfrm>
    </dsp:sp>
    <dsp:sp modelId="{42A4C1AA-D80B-4E9A-9869-D72E83F6911B}">
      <dsp:nvSpPr>
        <dsp:cNvPr id="0" name=""/>
        <dsp:cNvSpPr/>
      </dsp:nvSpPr>
      <dsp:spPr>
        <a:xfrm>
          <a:off x="2954982" y="194592"/>
          <a:ext cx="2686347" cy="16118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Trebuchet MS" panose="020B0603020202020204"/>
            </a:rPr>
            <a:t>Heart</a:t>
          </a:r>
          <a:endParaRPr lang="en-US" sz="4700" kern="1200" dirty="0"/>
        </a:p>
      </dsp:txBody>
      <dsp:txXfrm>
        <a:off x="2954982" y="194592"/>
        <a:ext cx="2686347" cy="1611808"/>
      </dsp:txXfrm>
    </dsp:sp>
    <dsp:sp modelId="{60514D8C-C66E-424E-9561-93E29D7466F1}">
      <dsp:nvSpPr>
        <dsp:cNvPr id="0" name=""/>
        <dsp:cNvSpPr/>
      </dsp:nvSpPr>
      <dsp:spPr>
        <a:xfrm>
          <a:off x="5909964" y="194592"/>
          <a:ext cx="2686347" cy="161180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Trebuchet MS" panose="020B0603020202020204"/>
            </a:rPr>
            <a:t>Bones</a:t>
          </a:r>
          <a:endParaRPr lang="en-US" sz="4700" kern="1200" dirty="0"/>
        </a:p>
      </dsp:txBody>
      <dsp:txXfrm>
        <a:off x="5909964" y="194592"/>
        <a:ext cx="2686347" cy="1611808"/>
      </dsp:txXfrm>
    </dsp:sp>
    <dsp:sp modelId="{14A92C17-41E8-473F-BA11-CC6FB4B752C5}">
      <dsp:nvSpPr>
        <dsp:cNvPr id="0" name=""/>
        <dsp:cNvSpPr/>
      </dsp:nvSpPr>
      <dsp:spPr>
        <a:xfrm>
          <a:off x="0" y="2075035"/>
          <a:ext cx="2686347" cy="16118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Trebuchet MS" panose="020B0603020202020204"/>
            </a:rPr>
            <a:t>Urinary tract</a:t>
          </a:r>
          <a:endParaRPr lang="en-US" sz="4700" kern="1200" dirty="0"/>
        </a:p>
      </dsp:txBody>
      <dsp:txXfrm>
        <a:off x="0" y="2075035"/>
        <a:ext cx="2686347" cy="1611808"/>
      </dsp:txXfrm>
    </dsp:sp>
    <dsp:sp modelId="{3C62A59E-3EF6-4829-824F-AA005245DDD8}">
      <dsp:nvSpPr>
        <dsp:cNvPr id="0" name=""/>
        <dsp:cNvSpPr/>
      </dsp:nvSpPr>
      <dsp:spPr>
        <a:xfrm>
          <a:off x="2954982" y="2075035"/>
          <a:ext cx="2686347" cy="161180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Trebuchet MS" panose="020B0603020202020204"/>
            </a:rPr>
            <a:t>Genital area</a:t>
          </a:r>
          <a:endParaRPr lang="en-US" sz="4700" kern="1200" dirty="0"/>
        </a:p>
      </dsp:txBody>
      <dsp:txXfrm>
        <a:off x="2954982" y="2075035"/>
        <a:ext cx="2686347" cy="1611808"/>
      </dsp:txXfrm>
    </dsp:sp>
    <dsp:sp modelId="{6D0E5C48-35EF-4E06-82DF-37BCFF5EC1F7}">
      <dsp:nvSpPr>
        <dsp:cNvPr id="0" name=""/>
        <dsp:cNvSpPr/>
      </dsp:nvSpPr>
      <dsp:spPr>
        <a:xfrm>
          <a:off x="5909964" y="2075035"/>
          <a:ext cx="2686347" cy="16118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Trebuchet MS" panose="020B0603020202020204"/>
            </a:rPr>
            <a:t>Skin</a:t>
          </a:r>
        </a:p>
      </dsp:txBody>
      <dsp:txXfrm>
        <a:off x="5909964" y="2075035"/>
        <a:ext cx="2686347" cy="161180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D84067-555B-4197-AABE-40C94BC6CB95}">
      <dsp:nvSpPr>
        <dsp:cNvPr id="0" name=""/>
        <dsp:cNvSpPr/>
      </dsp:nvSpPr>
      <dsp:spPr>
        <a:xfrm>
          <a:off x="0" y="473566"/>
          <a:ext cx="859666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1818AE-1E7E-4E3E-BDC2-6DFC33C85628}">
      <dsp:nvSpPr>
        <dsp:cNvPr id="0" name=""/>
        <dsp:cNvSpPr/>
      </dsp:nvSpPr>
      <dsp:spPr>
        <a:xfrm>
          <a:off x="429833" y="45526"/>
          <a:ext cx="6017667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54" tIns="0" rIns="227454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Isolation</a:t>
          </a:r>
          <a:endParaRPr lang="en-US" sz="2900" kern="1200" dirty="0"/>
        </a:p>
      </dsp:txBody>
      <dsp:txXfrm>
        <a:off x="471623" y="87316"/>
        <a:ext cx="5934087" cy="772500"/>
      </dsp:txXfrm>
    </dsp:sp>
    <dsp:sp modelId="{4BFC7452-401B-4704-AB76-143808DEB3EF}">
      <dsp:nvSpPr>
        <dsp:cNvPr id="0" name=""/>
        <dsp:cNvSpPr/>
      </dsp:nvSpPr>
      <dsp:spPr>
        <a:xfrm>
          <a:off x="0" y="1789006"/>
          <a:ext cx="859666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5F0CAE-62BC-4BE9-95D9-9D3CDC47C1CD}">
      <dsp:nvSpPr>
        <dsp:cNvPr id="0" name=""/>
        <dsp:cNvSpPr/>
      </dsp:nvSpPr>
      <dsp:spPr>
        <a:xfrm>
          <a:off x="429833" y="1360966"/>
          <a:ext cx="6017667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54" tIns="0" rIns="227454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Loss of Identity</a:t>
          </a:r>
          <a:endParaRPr lang="en-US" sz="2900" kern="1200" dirty="0"/>
        </a:p>
      </dsp:txBody>
      <dsp:txXfrm>
        <a:off x="471623" y="1402756"/>
        <a:ext cx="5934087" cy="772500"/>
      </dsp:txXfrm>
    </dsp:sp>
    <dsp:sp modelId="{E830EF91-DA2F-46A5-B1BC-2584DAEE5F99}">
      <dsp:nvSpPr>
        <dsp:cNvPr id="0" name=""/>
        <dsp:cNvSpPr/>
      </dsp:nvSpPr>
      <dsp:spPr>
        <a:xfrm>
          <a:off x="0" y="3104446"/>
          <a:ext cx="859666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E1B1DC-D9BA-4EEC-BFCE-19F5530E9513}">
      <dsp:nvSpPr>
        <dsp:cNvPr id="0" name=""/>
        <dsp:cNvSpPr/>
      </dsp:nvSpPr>
      <dsp:spPr>
        <a:xfrm>
          <a:off x="429833" y="2676406"/>
          <a:ext cx="6017667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54" tIns="0" rIns="227454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Shame</a:t>
          </a:r>
          <a:endParaRPr lang="en-US" sz="2900" kern="1200" dirty="0"/>
        </a:p>
      </dsp:txBody>
      <dsp:txXfrm>
        <a:off x="471623" y="2718196"/>
        <a:ext cx="5934087" cy="772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908DB9-F99C-427B-8AD7-9CD80C3978DF}">
      <dsp:nvSpPr>
        <dsp:cNvPr id="0" name=""/>
        <dsp:cNvSpPr/>
      </dsp:nvSpPr>
      <dsp:spPr>
        <a:xfrm>
          <a:off x="0" y="245190"/>
          <a:ext cx="6628804" cy="678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Trebuchet MS" panose="020B0603020202020204"/>
            </a:rPr>
            <a:t>Pre-Menopause</a:t>
          </a:r>
        </a:p>
      </dsp:txBody>
      <dsp:txXfrm>
        <a:off x="33127" y="278317"/>
        <a:ext cx="6562550" cy="612346"/>
      </dsp:txXfrm>
    </dsp:sp>
    <dsp:sp modelId="{0128ACEE-DA86-4ADE-870A-2799AFE26A12}">
      <dsp:nvSpPr>
        <dsp:cNvPr id="0" name=""/>
        <dsp:cNvSpPr/>
      </dsp:nvSpPr>
      <dsp:spPr>
        <a:xfrm>
          <a:off x="0" y="1007310"/>
          <a:ext cx="6628804" cy="678600"/>
        </a:xfrm>
        <a:prstGeom prst="roundRect">
          <a:avLst/>
        </a:prstGeom>
        <a:gradFill rotWithShape="0">
          <a:gsLst>
            <a:gs pos="0">
              <a:schemeClr val="accent2">
                <a:hueOff val="-592857"/>
                <a:satOff val="2840"/>
                <a:lumOff val="2627"/>
                <a:alphaOff val="0"/>
                <a:tint val="96000"/>
                <a:lumMod val="100000"/>
              </a:schemeClr>
            </a:gs>
            <a:gs pos="78000">
              <a:schemeClr val="accent2">
                <a:hueOff val="-592857"/>
                <a:satOff val="2840"/>
                <a:lumOff val="262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Peri-Menopause</a:t>
          </a:r>
        </a:p>
      </dsp:txBody>
      <dsp:txXfrm>
        <a:off x="33127" y="1040437"/>
        <a:ext cx="6562550" cy="612346"/>
      </dsp:txXfrm>
    </dsp:sp>
    <dsp:sp modelId="{776B2775-ACE5-4E25-888A-0FA43C0E077C}">
      <dsp:nvSpPr>
        <dsp:cNvPr id="0" name=""/>
        <dsp:cNvSpPr/>
      </dsp:nvSpPr>
      <dsp:spPr>
        <a:xfrm>
          <a:off x="0" y="1769430"/>
          <a:ext cx="6628804" cy="678600"/>
        </a:xfrm>
        <a:prstGeom prst="roundRect">
          <a:avLst/>
        </a:prstGeom>
        <a:gradFill rotWithShape="0">
          <a:gsLst>
            <a:gs pos="0">
              <a:schemeClr val="accent2">
                <a:hueOff val="-1185714"/>
                <a:satOff val="5680"/>
                <a:lumOff val="5255"/>
                <a:alphaOff val="0"/>
                <a:tint val="96000"/>
                <a:lumMod val="100000"/>
              </a:schemeClr>
            </a:gs>
            <a:gs pos="78000">
              <a:schemeClr val="accent2">
                <a:hueOff val="-1185714"/>
                <a:satOff val="5680"/>
                <a:lumOff val="525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Menopause</a:t>
          </a:r>
        </a:p>
      </dsp:txBody>
      <dsp:txXfrm>
        <a:off x="33127" y="1802557"/>
        <a:ext cx="6562550" cy="612346"/>
      </dsp:txXfrm>
    </dsp:sp>
    <dsp:sp modelId="{5B1D862F-B925-4ED3-9F56-9BEF5C1E54A8}">
      <dsp:nvSpPr>
        <dsp:cNvPr id="0" name=""/>
        <dsp:cNvSpPr/>
      </dsp:nvSpPr>
      <dsp:spPr>
        <a:xfrm>
          <a:off x="0" y="2531550"/>
          <a:ext cx="6628804" cy="678600"/>
        </a:xfrm>
        <a:prstGeom prst="roundRect">
          <a:avLst/>
        </a:prstGeom>
        <a:gradFill rotWithShape="0">
          <a:gsLst>
            <a:gs pos="0">
              <a:schemeClr val="accent2">
                <a:hueOff val="-1778572"/>
                <a:satOff val="8520"/>
                <a:lumOff val="7882"/>
                <a:alphaOff val="0"/>
                <a:tint val="96000"/>
                <a:lumMod val="100000"/>
              </a:schemeClr>
            </a:gs>
            <a:gs pos="78000">
              <a:schemeClr val="accent2">
                <a:hueOff val="-1778572"/>
                <a:satOff val="8520"/>
                <a:lumOff val="7882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Post-Menopause</a:t>
          </a:r>
        </a:p>
      </dsp:txBody>
      <dsp:txXfrm>
        <a:off x="33127" y="2564677"/>
        <a:ext cx="6562550" cy="612346"/>
      </dsp:txXfrm>
    </dsp:sp>
    <dsp:sp modelId="{F5F7B0BC-4FE3-4BD1-829B-98CF20D517CB}">
      <dsp:nvSpPr>
        <dsp:cNvPr id="0" name=""/>
        <dsp:cNvSpPr/>
      </dsp:nvSpPr>
      <dsp:spPr>
        <a:xfrm>
          <a:off x="0" y="3293670"/>
          <a:ext cx="6628804" cy="678600"/>
        </a:xfrm>
        <a:prstGeom prst="roundRect">
          <a:avLst/>
        </a:prstGeom>
        <a:gradFill rotWithShape="0">
          <a:gsLst>
            <a:gs pos="0">
              <a:schemeClr val="accent2">
                <a:hueOff val="-2371429"/>
                <a:satOff val="11360"/>
                <a:lumOff val="10510"/>
                <a:alphaOff val="0"/>
                <a:tint val="96000"/>
                <a:lumMod val="100000"/>
              </a:schemeClr>
            </a:gs>
            <a:gs pos="78000">
              <a:schemeClr val="accent2">
                <a:hueOff val="-2371429"/>
                <a:satOff val="11360"/>
                <a:lumOff val="1051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Premature Ovarian </a:t>
          </a:r>
          <a:r>
            <a:rPr lang="en-US" sz="2900" kern="1200" dirty="0">
              <a:latin typeface="Trebuchet MS" panose="020B0603020202020204"/>
            </a:rPr>
            <a:t>Insufficiency</a:t>
          </a:r>
          <a:r>
            <a:rPr lang="en-US" sz="2900" kern="1200" dirty="0"/>
            <a:t> (POI)</a:t>
          </a:r>
        </a:p>
      </dsp:txBody>
      <dsp:txXfrm>
        <a:off x="33127" y="3326797"/>
        <a:ext cx="6562550" cy="612346"/>
      </dsp:txXfrm>
    </dsp:sp>
    <dsp:sp modelId="{C48D0B52-E176-40D2-9293-67A76DE6D8F1}">
      <dsp:nvSpPr>
        <dsp:cNvPr id="0" name=""/>
        <dsp:cNvSpPr/>
      </dsp:nvSpPr>
      <dsp:spPr>
        <a:xfrm>
          <a:off x="0" y="4055790"/>
          <a:ext cx="6628804" cy="678600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Trebuchet MS" panose="020B0603020202020204"/>
            </a:rPr>
            <a:t>Surgical menopause</a:t>
          </a:r>
        </a:p>
      </dsp:txBody>
      <dsp:txXfrm>
        <a:off x="33127" y="4088917"/>
        <a:ext cx="6562550" cy="6123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4DDA62-C938-4CDB-9D1C-72FD69F52B18}">
      <dsp:nvSpPr>
        <dsp:cNvPr id="0" name=""/>
        <dsp:cNvSpPr/>
      </dsp:nvSpPr>
      <dsp:spPr>
        <a:xfrm>
          <a:off x="0" y="93057"/>
          <a:ext cx="3005666" cy="18033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Average age 45years</a:t>
          </a:r>
        </a:p>
      </dsp:txBody>
      <dsp:txXfrm>
        <a:off x="0" y="93057"/>
        <a:ext cx="3005666" cy="1803399"/>
      </dsp:txXfrm>
    </dsp:sp>
    <dsp:sp modelId="{F4569EA2-D143-46F7-AF78-3B7DE4A0EECA}">
      <dsp:nvSpPr>
        <dsp:cNvPr id="0" name=""/>
        <dsp:cNvSpPr/>
      </dsp:nvSpPr>
      <dsp:spPr>
        <a:xfrm>
          <a:off x="3306233" y="93057"/>
          <a:ext cx="3005666" cy="1803399"/>
        </a:xfrm>
        <a:prstGeom prst="rect">
          <a:avLst/>
        </a:prstGeom>
        <a:solidFill>
          <a:schemeClr val="accent2">
            <a:hueOff val="-592857"/>
            <a:satOff val="2840"/>
            <a:lumOff val="262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Menopausal symptoms</a:t>
          </a:r>
        </a:p>
      </dsp:txBody>
      <dsp:txXfrm>
        <a:off x="3306233" y="93057"/>
        <a:ext cx="3005666" cy="1803399"/>
      </dsp:txXfrm>
    </dsp:sp>
    <dsp:sp modelId="{A44DE929-94EC-4FC1-B36B-DF9B1658D39E}">
      <dsp:nvSpPr>
        <dsp:cNvPr id="0" name=""/>
        <dsp:cNvSpPr/>
      </dsp:nvSpPr>
      <dsp:spPr>
        <a:xfrm>
          <a:off x="6612466" y="93057"/>
          <a:ext cx="3005666" cy="1803399"/>
        </a:xfrm>
        <a:prstGeom prst="rect">
          <a:avLst/>
        </a:prstGeom>
        <a:solidFill>
          <a:schemeClr val="accent2">
            <a:hueOff val="-1185714"/>
            <a:satOff val="5680"/>
            <a:lumOff val="525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Still having periods</a:t>
          </a:r>
        </a:p>
      </dsp:txBody>
      <dsp:txXfrm>
        <a:off x="6612466" y="93057"/>
        <a:ext cx="3005666" cy="1803399"/>
      </dsp:txXfrm>
    </dsp:sp>
    <dsp:sp modelId="{E04445C8-0AFA-40E2-AEC9-2946D425803B}">
      <dsp:nvSpPr>
        <dsp:cNvPr id="0" name=""/>
        <dsp:cNvSpPr/>
      </dsp:nvSpPr>
      <dsp:spPr>
        <a:xfrm>
          <a:off x="0" y="2197024"/>
          <a:ext cx="3005666" cy="1803399"/>
        </a:xfrm>
        <a:prstGeom prst="rect">
          <a:avLst/>
        </a:prstGeom>
        <a:solidFill>
          <a:schemeClr val="accent2">
            <a:hueOff val="-1778572"/>
            <a:satOff val="8520"/>
            <a:lumOff val="788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Periods  further or closer together. Irregular and heavier or lighter in flow.</a:t>
          </a:r>
        </a:p>
      </dsp:txBody>
      <dsp:txXfrm>
        <a:off x="0" y="2197024"/>
        <a:ext cx="3005666" cy="1803399"/>
      </dsp:txXfrm>
    </dsp:sp>
    <dsp:sp modelId="{508CC2C9-2247-464D-AB37-9D6B5006B097}">
      <dsp:nvSpPr>
        <dsp:cNvPr id="0" name=""/>
        <dsp:cNvSpPr/>
      </dsp:nvSpPr>
      <dsp:spPr>
        <a:xfrm>
          <a:off x="3306233" y="2197024"/>
          <a:ext cx="3005666" cy="1803399"/>
        </a:xfrm>
        <a:prstGeom prst="rect">
          <a:avLst/>
        </a:prstGeom>
        <a:solidFill>
          <a:schemeClr val="accent2">
            <a:hueOff val="-2371429"/>
            <a:satOff val="11360"/>
            <a:lumOff val="1051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Hormones levels fluctuate  leading to symptoms of the menopause</a:t>
          </a:r>
        </a:p>
      </dsp:txBody>
      <dsp:txXfrm>
        <a:off x="3306233" y="2197024"/>
        <a:ext cx="3005666" cy="1803399"/>
      </dsp:txXfrm>
    </dsp:sp>
    <dsp:sp modelId="{74E49D73-A3FC-4044-AA94-10BEA123E996}">
      <dsp:nvSpPr>
        <dsp:cNvPr id="0" name=""/>
        <dsp:cNvSpPr/>
      </dsp:nvSpPr>
      <dsp:spPr>
        <a:xfrm>
          <a:off x="6612466" y="2197024"/>
          <a:ext cx="3005666" cy="1803399"/>
        </a:xfrm>
        <a:prstGeom prst="rect">
          <a:avLst/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rebuchet MS" panose="020B0603020202020204"/>
            </a:rPr>
            <a:t>Symptoms can</a:t>
          </a:r>
          <a:r>
            <a:rPr lang="en-US" sz="2000" kern="1200" dirty="0"/>
            <a:t> occur for a few months</a:t>
          </a:r>
          <a:r>
            <a:rPr lang="en-US" sz="2000" kern="1200" dirty="0">
              <a:latin typeface="Trebuchet MS" panose="020B0603020202020204"/>
            </a:rPr>
            <a:t> or years</a:t>
          </a:r>
          <a:r>
            <a:rPr lang="en-US" sz="2000" kern="1200" dirty="0"/>
            <a:t> </a:t>
          </a:r>
          <a:r>
            <a:rPr lang="en-US" sz="2000" kern="1200" dirty="0">
              <a:latin typeface="Trebuchet MS" panose="020B0603020202020204"/>
            </a:rPr>
            <a:t>then</a:t>
          </a:r>
          <a:r>
            <a:rPr lang="en-US" sz="2000" kern="1200" dirty="0"/>
            <a:t> periods stop completely</a:t>
          </a:r>
        </a:p>
      </dsp:txBody>
      <dsp:txXfrm>
        <a:off x="6612466" y="2197024"/>
        <a:ext cx="3005666" cy="18033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742806-DC66-4712-99D6-0D382A20DA8C}">
      <dsp:nvSpPr>
        <dsp:cNvPr id="0" name=""/>
        <dsp:cNvSpPr/>
      </dsp:nvSpPr>
      <dsp:spPr>
        <a:xfrm>
          <a:off x="0" y="93057"/>
          <a:ext cx="3005666" cy="18033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rebuchet MS" panose="020B0603020202020204"/>
            </a:rPr>
            <a:t> Ovaries</a:t>
          </a:r>
          <a:r>
            <a:rPr lang="en-US" sz="2400" kern="1200" dirty="0"/>
            <a:t> removed</a:t>
          </a:r>
          <a:r>
            <a:rPr lang="en-US" sz="2400" kern="1200" dirty="0">
              <a:latin typeface="Trebuchet MS" panose="020B0603020202020204"/>
            </a:rPr>
            <a:t> </a:t>
          </a:r>
        </a:p>
      </dsp:txBody>
      <dsp:txXfrm>
        <a:off x="0" y="93057"/>
        <a:ext cx="3005666" cy="1803399"/>
      </dsp:txXfrm>
    </dsp:sp>
    <dsp:sp modelId="{267E9525-F821-4741-B502-A4548B770F6F}">
      <dsp:nvSpPr>
        <dsp:cNvPr id="0" name=""/>
        <dsp:cNvSpPr/>
      </dsp:nvSpPr>
      <dsp:spPr>
        <a:xfrm>
          <a:off x="3306233" y="93057"/>
          <a:ext cx="3005666" cy="18033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rebuchet MS" panose="020B0603020202020204"/>
            </a:rPr>
            <a:t> </a:t>
          </a:r>
          <a:r>
            <a:rPr lang="en-US" sz="2400" kern="1200" dirty="0"/>
            <a:t> </a:t>
          </a:r>
          <a:r>
            <a:rPr lang="en-US" sz="2400" kern="1200" dirty="0">
              <a:latin typeface="Trebuchet MS" panose="020B0603020202020204"/>
            </a:rPr>
            <a:t>Radiotherapy</a:t>
          </a:r>
          <a:r>
            <a:rPr lang="en-US" sz="2400" kern="1200" dirty="0"/>
            <a:t> to pelvic area as a treatment for cancer</a:t>
          </a:r>
          <a:r>
            <a:rPr lang="en-US" sz="2400" kern="1200" dirty="0">
              <a:latin typeface="Trebuchet MS" panose="020B0603020202020204"/>
            </a:rPr>
            <a:t> </a:t>
          </a:r>
        </a:p>
      </dsp:txBody>
      <dsp:txXfrm>
        <a:off x="3306233" y="93057"/>
        <a:ext cx="3005666" cy="1803399"/>
      </dsp:txXfrm>
    </dsp:sp>
    <dsp:sp modelId="{F7973EC3-7EF4-48F7-A1DE-786F634A522B}">
      <dsp:nvSpPr>
        <dsp:cNvPr id="0" name=""/>
        <dsp:cNvSpPr/>
      </dsp:nvSpPr>
      <dsp:spPr>
        <a:xfrm>
          <a:off x="6612466" y="93057"/>
          <a:ext cx="3005666" cy="18033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rebuchet MS" panose="020B0603020202020204"/>
            </a:rPr>
            <a:t> Types</a:t>
          </a:r>
          <a:r>
            <a:rPr lang="en-US" sz="2400" kern="1200" dirty="0"/>
            <a:t> of chemotherapy drugs that treat cancer</a:t>
          </a:r>
          <a:r>
            <a:rPr lang="en-US" sz="2400" kern="1200" dirty="0">
              <a:latin typeface="Trebuchet MS" panose="020B0603020202020204"/>
            </a:rPr>
            <a:t> </a:t>
          </a:r>
        </a:p>
      </dsp:txBody>
      <dsp:txXfrm>
        <a:off x="6612466" y="93057"/>
        <a:ext cx="3005666" cy="1803399"/>
      </dsp:txXfrm>
    </dsp:sp>
    <dsp:sp modelId="{DAC2A7A5-F04D-4A91-BA90-0E796AF872ED}">
      <dsp:nvSpPr>
        <dsp:cNvPr id="0" name=""/>
        <dsp:cNvSpPr/>
      </dsp:nvSpPr>
      <dsp:spPr>
        <a:xfrm>
          <a:off x="1653116" y="2197024"/>
          <a:ext cx="3005666" cy="18033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rebuchet MS" panose="020B0603020202020204"/>
            </a:rPr>
            <a:t> Medical</a:t>
          </a:r>
          <a:r>
            <a:rPr lang="en-US" sz="2400" kern="1200" dirty="0"/>
            <a:t> or surgical treatment for endometriosis or premenstrual syndrome</a:t>
          </a:r>
          <a:r>
            <a:rPr lang="en-US" sz="2400" kern="1200" dirty="0">
              <a:latin typeface="Trebuchet MS" panose="020B0603020202020204"/>
            </a:rPr>
            <a:t> </a:t>
          </a:r>
        </a:p>
      </dsp:txBody>
      <dsp:txXfrm>
        <a:off x="1653116" y="2197024"/>
        <a:ext cx="3005666" cy="1803399"/>
      </dsp:txXfrm>
    </dsp:sp>
    <dsp:sp modelId="{57592A1C-4A4F-4ADA-9FDF-C41FC068D2A6}">
      <dsp:nvSpPr>
        <dsp:cNvPr id="0" name=""/>
        <dsp:cNvSpPr/>
      </dsp:nvSpPr>
      <dsp:spPr>
        <a:xfrm>
          <a:off x="4959349" y="2197024"/>
          <a:ext cx="3005666" cy="18033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rebuchet MS" panose="020B0603020202020204"/>
            </a:rPr>
            <a:t> Genetic</a:t>
          </a:r>
          <a:r>
            <a:rPr lang="en-US" sz="2400" kern="1200" dirty="0"/>
            <a:t> and autoimmune factors</a:t>
          </a:r>
          <a:r>
            <a:rPr lang="en-US" sz="2400" kern="1200" dirty="0">
              <a:latin typeface="Trebuchet MS" panose="020B0603020202020204"/>
            </a:rPr>
            <a:t> </a:t>
          </a:r>
          <a:endParaRPr lang="en-US" sz="2400" kern="1200" dirty="0"/>
        </a:p>
      </dsp:txBody>
      <dsp:txXfrm>
        <a:off x="4959349" y="2197024"/>
        <a:ext cx="3005666" cy="18033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592A1C-4A4F-4ADA-9FDF-C41FC068D2A6}">
      <dsp:nvSpPr>
        <dsp:cNvPr id="0" name=""/>
        <dsp:cNvSpPr/>
      </dsp:nvSpPr>
      <dsp:spPr>
        <a:xfrm>
          <a:off x="0" y="93057"/>
          <a:ext cx="3005666" cy="18033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latin typeface="Trebuchet MS" panose="020B0603020202020204"/>
            </a:rPr>
            <a:t>Depression</a:t>
          </a:r>
          <a:endParaRPr lang="en-US" sz="3700" kern="1200" dirty="0"/>
        </a:p>
      </dsp:txBody>
      <dsp:txXfrm>
        <a:off x="0" y="93057"/>
        <a:ext cx="3005666" cy="1803399"/>
      </dsp:txXfrm>
    </dsp:sp>
    <dsp:sp modelId="{968BD81B-CAE9-451D-A5F9-1ECE6F7C0661}">
      <dsp:nvSpPr>
        <dsp:cNvPr id="0" name=""/>
        <dsp:cNvSpPr/>
      </dsp:nvSpPr>
      <dsp:spPr>
        <a:xfrm>
          <a:off x="3306233" y="93057"/>
          <a:ext cx="3005666" cy="18033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latin typeface="Trebuchet MS" panose="020B0603020202020204"/>
            </a:rPr>
            <a:t>Low self esteem</a:t>
          </a:r>
        </a:p>
      </dsp:txBody>
      <dsp:txXfrm>
        <a:off x="3306233" y="93057"/>
        <a:ext cx="3005666" cy="1803399"/>
      </dsp:txXfrm>
    </dsp:sp>
    <dsp:sp modelId="{A5F4248B-CFBA-4C8E-9C28-48D54E3254DD}">
      <dsp:nvSpPr>
        <dsp:cNvPr id="0" name=""/>
        <dsp:cNvSpPr/>
      </dsp:nvSpPr>
      <dsp:spPr>
        <a:xfrm>
          <a:off x="6612466" y="93057"/>
          <a:ext cx="3005666" cy="18033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latin typeface="Trebuchet MS" panose="020B0603020202020204"/>
            </a:rPr>
            <a:t>Grief and loss</a:t>
          </a:r>
          <a:endParaRPr lang="en-US" sz="3700" kern="1200" dirty="0"/>
        </a:p>
      </dsp:txBody>
      <dsp:txXfrm>
        <a:off x="6612466" y="93057"/>
        <a:ext cx="3005666" cy="1803399"/>
      </dsp:txXfrm>
    </dsp:sp>
    <dsp:sp modelId="{8683882F-FC44-4E87-BE89-95155D58C7A4}">
      <dsp:nvSpPr>
        <dsp:cNvPr id="0" name=""/>
        <dsp:cNvSpPr/>
      </dsp:nvSpPr>
      <dsp:spPr>
        <a:xfrm>
          <a:off x="1653116" y="2197024"/>
          <a:ext cx="3005666" cy="18033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latin typeface="Trebuchet MS" panose="020B0603020202020204"/>
            </a:rPr>
            <a:t>Osteoporosis</a:t>
          </a:r>
        </a:p>
      </dsp:txBody>
      <dsp:txXfrm>
        <a:off x="1653116" y="2197024"/>
        <a:ext cx="3005666" cy="1803399"/>
      </dsp:txXfrm>
    </dsp:sp>
    <dsp:sp modelId="{29EC03A7-9E9A-4472-A6D0-DA177FCF77F5}">
      <dsp:nvSpPr>
        <dsp:cNvPr id="0" name=""/>
        <dsp:cNvSpPr/>
      </dsp:nvSpPr>
      <dsp:spPr>
        <a:xfrm>
          <a:off x="4959349" y="2197024"/>
          <a:ext cx="3005666" cy="18033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latin typeface="Trebuchet MS" panose="020B0603020202020204"/>
            </a:rPr>
            <a:t>Heart Disease</a:t>
          </a:r>
        </a:p>
      </dsp:txBody>
      <dsp:txXfrm>
        <a:off x="4959349" y="2197024"/>
        <a:ext cx="3005666" cy="18033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75C92-5733-4D8D-84D4-A7E6A478AE45}">
      <dsp:nvSpPr>
        <dsp:cNvPr id="0" name=""/>
        <dsp:cNvSpPr/>
      </dsp:nvSpPr>
      <dsp:spPr>
        <a:xfrm>
          <a:off x="1505181" y="1478"/>
          <a:ext cx="3146557" cy="18879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/>
            <a:t>Focus on non-coital intimacy</a:t>
          </a:r>
          <a:endParaRPr lang="en-US" sz="3800" kern="1200" dirty="0"/>
        </a:p>
      </dsp:txBody>
      <dsp:txXfrm>
        <a:off x="1505181" y="1478"/>
        <a:ext cx="3146557" cy="1887934"/>
      </dsp:txXfrm>
    </dsp:sp>
    <dsp:sp modelId="{072B103D-B331-46BF-A8A7-95D872143F09}">
      <dsp:nvSpPr>
        <dsp:cNvPr id="0" name=""/>
        <dsp:cNvSpPr/>
      </dsp:nvSpPr>
      <dsp:spPr>
        <a:xfrm>
          <a:off x="4966394" y="1478"/>
          <a:ext cx="3146557" cy="188793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/>
            <a:t>Natural lubricants or moisturisers</a:t>
          </a:r>
          <a:endParaRPr lang="en-US" sz="3800" kern="1200" dirty="0"/>
        </a:p>
      </dsp:txBody>
      <dsp:txXfrm>
        <a:off x="4966394" y="1478"/>
        <a:ext cx="3146557" cy="1887934"/>
      </dsp:txXfrm>
    </dsp:sp>
    <dsp:sp modelId="{F15D3E35-FF22-4596-ACA5-8F5AF9250B74}">
      <dsp:nvSpPr>
        <dsp:cNvPr id="0" name=""/>
        <dsp:cNvSpPr/>
      </dsp:nvSpPr>
      <dsp:spPr>
        <a:xfrm>
          <a:off x="1505181" y="2204068"/>
          <a:ext cx="3146557" cy="188793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/>
            <a:t>Pelvic floor exercise (Kegel)</a:t>
          </a:r>
          <a:endParaRPr lang="en-US" sz="3800" kern="1200" dirty="0"/>
        </a:p>
      </dsp:txBody>
      <dsp:txXfrm>
        <a:off x="1505181" y="2204068"/>
        <a:ext cx="3146557" cy="1887934"/>
      </dsp:txXfrm>
    </dsp:sp>
    <dsp:sp modelId="{CBCF0E25-2E45-4E17-8D60-91CFD01DCABE}">
      <dsp:nvSpPr>
        <dsp:cNvPr id="0" name=""/>
        <dsp:cNvSpPr/>
      </dsp:nvSpPr>
      <dsp:spPr>
        <a:xfrm>
          <a:off x="4966394" y="2204068"/>
          <a:ext cx="3146557" cy="188793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/>
            <a:t>Masturbation</a:t>
          </a:r>
          <a:endParaRPr lang="en-US" sz="3800" kern="1200" dirty="0"/>
        </a:p>
      </dsp:txBody>
      <dsp:txXfrm>
        <a:off x="4966394" y="2204068"/>
        <a:ext cx="3146557" cy="18879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97C84-2633-46D3-992E-463754D89DDC}">
      <dsp:nvSpPr>
        <dsp:cNvPr id="0" name=""/>
        <dsp:cNvSpPr/>
      </dsp:nvSpPr>
      <dsp:spPr>
        <a:xfrm>
          <a:off x="2491357" y="1027028"/>
          <a:ext cx="1847084" cy="1847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Sleep hygiene</a:t>
          </a:r>
        </a:p>
      </dsp:txBody>
      <dsp:txXfrm>
        <a:off x="2761856" y="1297541"/>
        <a:ext cx="1306086" cy="1306149"/>
      </dsp:txXfrm>
    </dsp:sp>
    <dsp:sp modelId="{F137DFB9-CB38-42B3-87E2-934F2A163713}">
      <dsp:nvSpPr>
        <dsp:cNvPr id="0" name=""/>
        <dsp:cNvSpPr/>
      </dsp:nvSpPr>
      <dsp:spPr>
        <a:xfrm>
          <a:off x="1538842" y="0"/>
          <a:ext cx="3723417" cy="3881437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3491CB-FD06-4990-A5BC-74C77C303A48}">
      <dsp:nvSpPr>
        <dsp:cNvPr id="0" name=""/>
        <dsp:cNvSpPr/>
      </dsp:nvSpPr>
      <dsp:spPr>
        <a:xfrm>
          <a:off x="4251949" y="185044"/>
          <a:ext cx="1046583" cy="127408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0C7786-CB56-4EE2-9931-E73FF9B8419B}">
      <dsp:nvSpPr>
        <dsp:cNvPr id="0" name=""/>
        <dsp:cNvSpPr/>
      </dsp:nvSpPr>
      <dsp:spPr>
        <a:xfrm>
          <a:off x="5345039" y="343119"/>
          <a:ext cx="1324470" cy="957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GB" sz="2200" kern="1200" dirty="0"/>
            <a:t>Stop smoking</a:t>
          </a:r>
        </a:p>
      </dsp:txBody>
      <dsp:txXfrm>
        <a:off x="5345039" y="343119"/>
        <a:ext cx="1324470" cy="957938"/>
      </dsp:txXfrm>
    </dsp:sp>
    <dsp:sp modelId="{342C47C9-CB4D-4503-B1A1-DD6889E625E6}">
      <dsp:nvSpPr>
        <dsp:cNvPr id="0" name=""/>
        <dsp:cNvSpPr/>
      </dsp:nvSpPr>
      <dsp:spPr>
        <a:xfrm>
          <a:off x="4662937" y="1453210"/>
          <a:ext cx="989489" cy="98976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0000" b="-10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985B54-9C44-4A6F-910F-3B1A499ECC3E}">
      <dsp:nvSpPr>
        <dsp:cNvPr id="0" name=""/>
        <dsp:cNvSpPr/>
      </dsp:nvSpPr>
      <dsp:spPr>
        <a:xfrm>
          <a:off x="5732999" y="1467183"/>
          <a:ext cx="1324470" cy="957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GB" sz="2200" kern="1200" dirty="0"/>
            <a:t>Reduce alcohol units</a:t>
          </a:r>
        </a:p>
      </dsp:txBody>
      <dsp:txXfrm>
        <a:off x="5732999" y="1467183"/>
        <a:ext cx="1324470" cy="957938"/>
      </dsp:txXfrm>
    </dsp:sp>
    <dsp:sp modelId="{40BC2AFE-0E5E-4CDF-99D0-C942DA1823A4}">
      <dsp:nvSpPr>
        <dsp:cNvPr id="0" name=""/>
        <dsp:cNvSpPr/>
      </dsp:nvSpPr>
      <dsp:spPr>
        <a:xfrm>
          <a:off x="4280496" y="2595128"/>
          <a:ext cx="989489" cy="989766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l="-22000" r="-22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BDA2B3-BD5D-4439-99EB-C3B3BAF1863F}">
      <dsp:nvSpPr>
        <dsp:cNvPr id="0" name=""/>
        <dsp:cNvSpPr/>
      </dsp:nvSpPr>
      <dsp:spPr>
        <a:xfrm>
          <a:off x="5345039" y="2615312"/>
          <a:ext cx="1324470" cy="957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GB" sz="2200" kern="1200" dirty="0"/>
            <a:t>Increase exercise</a:t>
          </a:r>
        </a:p>
      </dsp:txBody>
      <dsp:txXfrm>
        <a:off x="5345039" y="2615312"/>
        <a:ext cx="1324470" cy="95793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C8922C-643A-41B7-B891-DA87D2D43D45}">
      <dsp:nvSpPr>
        <dsp:cNvPr id="0" name=""/>
        <dsp:cNvSpPr/>
      </dsp:nvSpPr>
      <dsp:spPr>
        <a:xfrm>
          <a:off x="0" y="0"/>
          <a:ext cx="7405962" cy="7368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Omega 3 – Oily fish/Avocado/Walnuts</a:t>
          </a:r>
        </a:p>
      </dsp:txBody>
      <dsp:txXfrm>
        <a:off x="21581" y="21581"/>
        <a:ext cx="6524659" cy="693664"/>
      </dsp:txXfrm>
    </dsp:sp>
    <dsp:sp modelId="{A83900C8-A0B4-424A-AF6E-A6213EA48C41}">
      <dsp:nvSpPr>
        <dsp:cNvPr id="0" name=""/>
        <dsp:cNvSpPr/>
      </dsp:nvSpPr>
      <dsp:spPr>
        <a:xfrm>
          <a:off x="553042" y="839163"/>
          <a:ext cx="7405962" cy="736826"/>
        </a:xfrm>
        <a:prstGeom prst="roundRect">
          <a:avLst>
            <a:gd name="adj" fmla="val 10000"/>
          </a:avLst>
        </a:prstGeom>
        <a:solidFill>
          <a:schemeClr val="accent2">
            <a:hueOff val="-741071"/>
            <a:satOff val="3550"/>
            <a:lumOff val="328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Vitamin D – Sunlight/10mg supplement</a:t>
          </a:r>
        </a:p>
      </dsp:txBody>
      <dsp:txXfrm>
        <a:off x="574623" y="860744"/>
        <a:ext cx="6330820" cy="693664"/>
      </dsp:txXfrm>
    </dsp:sp>
    <dsp:sp modelId="{7220A574-0311-4F7F-AA65-7DA5D9E3ED4A}">
      <dsp:nvSpPr>
        <dsp:cNvPr id="0" name=""/>
        <dsp:cNvSpPr/>
      </dsp:nvSpPr>
      <dsp:spPr>
        <a:xfrm>
          <a:off x="1106085" y="1678327"/>
          <a:ext cx="7405962" cy="736826"/>
        </a:xfrm>
        <a:prstGeom prst="roundRect">
          <a:avLst>
            <a:gd name="adj" fmla="val 10000"/>
          </a:avLst>
        </a:prstGeom>
        <a:solidFill>
          <a:schemeClr val="accent2">
            <a:hueOff val="-1482143"/>
            <a:satOff val="7100"/>
            <a:lumOff val="6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Calcium – Milk/Almonds/Spinach/Cheese</a:t>
          </a:r>
        </a:p>
      </dsp:txBody>
      <dsp:txXfrm>
        <a:off x="1127666" y="1699908"/>
        <a:ext cx="6330820" cy="693664"/>
      </dsp:txXfrm>
    </dsp:sp>
    <dsp:sp modelId="{F2D82F5C-8F78-4181-8B14-08C1DA84E566}">
      <dsp:nvSpPr>
        <dsp:cNvPr id="0" name=""/>
        <dsp:cNvSpPr/>
      </dsp:nvSpPr>
      <dsp:spPr>
        <a:xfrm>
          <a:off x="1659127" y="2517491"/>
          <a:ext cx="7405962" cy="736826"/>
        </a:xfrm>
        <a:prstGeom prst="roundRect">
          <a:avLst>
            <a:gd name="adj" fmla="val 10000"/>
          </a:avLst>
        </a:prstGeom>
        <a:solidFill>
          <a:schemeClr val="accent2">
            <a:hueOff val="-2223214"/>
            <a:satOff val="10650"/>
            <a:lumOff val="985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B Vitamins- Eggs, Spinach, Shellfish, Offal</a:t>
          </a:r>
        </a:p>
      </dsp:txBody>
      <dsp:txXfrm>
        <a:off x="1680708" y="2539072"/>
        <a:ext cx="6330820" cy="693664"/>
      </dsp:txXfrm>
    </dsp:sp>
    <dsp:sp modelId="{F51575E9-D6C7-4C55-88E5-9165538ED838}">
      <dsp:nvSpPr>
        <dsp:cNvPr id="0" name=""/>
        <dsp:cNvSpPr/>
      </dsp:nvSpPr>
      <dsp:spPr>
        <a:xfrm>
          <a:off x="2212170" y="3356655"/>
          <a:ext cx="7405962" cy="736826"/>
        </a:xfrm>
        <a:prstGeom prst="roundRect">
          <a:avLst>
            <a:gd name="adj" fmla="val 10000"/>
          </a:avLst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Iron and Magnesium – Apricots/Nuts/Legume/Red meat</a:t>
          </a:r>
        </a:p>
      </dsp:txBody>
      <dsp:txXfrm>
        <a:off x="2233751" y="3378236"/>
        <a:ext cx="6330820" cy="693664"/>
      </dsp:txXfrm>
    </dsp:sp>
    <dsp:sp modelId="{5EDFBB0A-D3E9-4E43-800A-D233CE3C33B7}">
      <dsp:nvSpPr>
        <dsp:cNvPr id="0" name=""/>
        <dsp:cNvSpPr/>
      </dsp:nvSpPr>
      <dsp:spPr>
        <a:xfrm>
          <a:off x="6927025" y="538292"/>
          <a:ext cx="478937" cy="47893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200" kern="1200" dirty="0"/>
        </a:p>
      </dsp:txBody>
      <dsp:txXfrm>
        <a:off x="7034786" y="538292"/>
        <a:ext cx="263415" cy="360400"/>
      </dsp:txXfrm>
    </dsp:sp>
    <dsp:sp modelId="{48652BD7-2E10-4FD3-B25A-208508306323}">
      <dsp:nvSpPr>
        <dsp:cNvPr id="0" name=""/>
        <dsp:cNvSpPr/>
      </dsp:nvSpPr>
      <dsp:spPr>
        <a:xfrm>
          <a:off x="7480067" y="1377456"/>
          <a:ext cx="478937" cy="47893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363946"/>
            <a:satOff val="15036"/>
            <a:lumOff val="1432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363946"/>
              <a:satOff val="15036"/>
              <a:lumOff val="14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200" kern="1200" dirty="0"/>
        </a:p>
      </dsp:txBody>
      <dsp:txXfrm>
        <a:off x="7587828" y="1377456"/>
        <a:ext cx="263415" cy="360400"/>
      </dsp:txXfrm>
    </dsp:sp>
    <dsp:sp modelId="{C3D0A4C1-D404-4B6A-B503-6BE7FF7CAF83}">
      <dsp:nvSpPr>
        <dsp:cNvPr id="0" name=""/>
        <dsp:cNvSpPr/>
      </dsp:nvSpPr>
      <dsp:spPr>
        <a:xfrm>
          <a:off x="8033110" y="2204340"/>
          <a:ext cx="478937" cy="47893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727893"/>
            <a:satOff val="30071"/>
            <a:lumOff val="2864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727893"/>
              <a:satOff val="30071"/>
              <a:lumOff val="28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200" kern="1200" dirty="0"/>
        </a:p>
      </dsp:txBody>
      <dsp:txXfrm>
        <a:off x="8140871" y="2204340"/>
        <a:ext cx="263415" cy="360400"/>
      </dsp:txXfrm>
    </dsp:sp>
    <dsp:sp modelId="{AC2D1DCF-3374-41B7-84D6-F1C766F227A6}">
      <dsp:nvSpPr>
        <dsp:cNvPr id="0" name=""/>
        <dsp:cNvSpPr/>
      </dsp:nvSpPr>
      <dsp:spPr>
        <a:xfrm>
          <a:off x="8586152" y="3051690"/>
          <a:ext cx="478937" cy="47893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091839"/>
            <a:satOff val="45107"/>
            <a:lumOff val="4296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4091839"/>
              <a:satOff val="45107"/>
              <a:lumOff val="42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200" kern="1200" dirty="0"/>
        </a:p>
      </dsp:txBody>
      <dsp:txXfrm>
        <a:off x="8693913" y="3051690"/>
        <a:ext cx="263415" cy="3604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EBABD3-F816-47BD-B07F-199326AF0DBD}">
      <dsp:nvSpPr>
        <dsp:cNvPr id="0" name=""/>
        <dsp:cNvSpPr/>
      </dsp:nvSpPr>
      <dsp:spPr>
        <a:xfrm>
          <a:off x="563316" y="539241"/>
          <a:ext cx="1749937" cy="1749937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5DA2FA-F367-4391-AB29-3DFBABEB6184}">
      <dsp:nvSpPr>
        <dsp:cNvPr id="0" name=""/>
        <dsp:cNvSpPr/>
      </dsp:nvSpPr>
      <dsp:spPr>
        <a:xfrm>
          <a:off x="936253" y="912178"/>
          <a:ext cx="1004062" cy="1004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77128D-A31E-4BEA-B8E9-4D118EF5E634}">
      <dsp:nvSpPr>
        <dsp:cNvPr id="0" name=""/>
        <dsp:cNvSpPr/>
      </dsp:nvSpPr>
      <dsp:spPr>
        <a:xfrm>
          <a:off x="3910" y="2834241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400" kern="1200" dirty="0"/>
            <a:t>Sunflower oil</a:t>
          </a:r>
        </a:p>
      </dsp:txBody>
      <dsp:txXfrm>
        <a:off x="3910" y="2834241"/>
        <a:ext cx="2868750" cy="720000"/>
      </dsp:txXfrm>
    </dsp:sp>
    <dsp:sp modelId="{655A46E9-F482-465C-9C0D-D19AB0190979}">
      <dsp:nvSpPr>
        <dsp:cNvPr id="0" name=""/>
        <dsp:cNvSpPr/>
      </dsp:nvSpPr>
      <dsp:spPr>
        <a:xfrm>
          <a:off x="3934097" y="539241"/>
          <a:ext cx="1749937" cy="1749937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BB65B8-E96D-413A-B60D-543D5218637F}">
      <dsp:nvSpPr>
        <dsp:cNvPr id="0" name=""/>
        <dsp:cNvSpPr/>
      </dsp:nvSpPr>
      <dsp:spPr>
        <a:xfrm>
          <a:off x="4307035" y="912178"/>
          <a:ext cx="1004062" cy="1004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068A8E-992E-4531-914D-AA56A804449C}">
      <dsp:nvSpPr>
        <dsp:cNvPr id="0" name=""/>
        <dsp:cNvSpPr/>
      </dsp:nvSpPr>
      <dsp:spPr>
        <a:xfrm>
          <a:off x="3374691" y="2834241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400" kern="1200" dirty="0"/>
            <a:t>Processed Foods</a:t>
          </a:r>
        </a:p>
      </dsp:txBody>
      <dsp:txXfrm>
        <a:off x="3374691" y="2834241"/>
        <a:ext cx="2868750" cy="720000"/>
      </dsp:txXfrm>
    </dsp:sp>
    <dsp:sp modelId="{B528DFD6-D0EA-4322-B4C1-94C5020A65B3}">
      <dsp:nvSpPr>
        <dsp:cNvPr id="0" name=""/>
        <dsp:cNvSpPr/>
      </dsp:nvSpPr>
      <dsp:spPr>
        <a:xfrm>
          <a:off x="7304879" y="539241"/>
          <a:ext cx="1749937" cy="1749937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F87C16-336B-4129-819F-0F15FE9599C2}">
      <dsp:nvSpPr>
        <dsp:cNvPr id="0" name=""/>
        <dsp:cNvSpPr/>
      </dsp:nvSpPr>
      <dsp:spPr>
        <a:xfrm>
          <a:off x="7677816" y="912178"/>
          <a:ext cx="1004062" cy="10040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36059A-EA18-4D65-B677-9CC23BA6895B}">
      <dsp:nvSpPr>
        <dsp:cNvPr id="0" name=""/>
        <dsp:cNvSpPr/>
      </dsp:nvSpPr>
      <dsp:spPr>
        <a:xfrm>
          <a:off x="6745472" y="2834241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400" kern="1200" dirty="0"/>
            <a:t>Refined Carbohydrate</a:t>
          </a:r>
        </a:p>
      </dsp:txBody>
      <dsp:txXfrm>
        <a:off x="6745472" y="2834241"/>
        <a:ext cx="2868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18FA9B-3E06-41AF-BDF7-6710797097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F9B942-99CF-4AC4-9F77-E625D2C71C6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D1D7FAE-1E06-4F8C-8B13-AE83947D37CA}" type="datetime1">
              <a:rPr lang="en-GB" smtClean="0"/>
              <a:t>08/04/2022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AD4C1D-64AA-4DA1-8A75-FCF5ECA450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886DA9-2A38-4F39-B33B-4F7B5E4444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775EF03-110B-4710-A708-FEF1927612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23214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FDDEDF6-FF44-4638-BB07-B63DE698F164}" type="datetime1">
              <a:rPr lang="en-GB" noProof="0" smtClean="0"/>
              <a:t>08/04/2022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Quarter level</a:t>
            </a:r>
          </a:p>
          <a:p>
            <a:pPr lvl="4" rtl="0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18CCA95-4F40-4CDD-BF1E-B8C9EB86EE73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662959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18CCA95-4F40-4CDD-BF1E-B8C9EB86EE73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180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endParaRPr lang="en-US" dirty="0">
              <a:cs typeface="+mn-lt"/>
            </a:endParaRP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endParaRPr lang="en-US" dirty="0">
              <a:cs typeface="Calibri"/>
            </a:endParaRP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18CCA95-4F40-4CDD-BF1E-B8C9EB86EE73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8118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18CCA95-4F40-4CDD-BF1E-B8C9EB86EE73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31179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18CCA95-4F40-4CDD-BF1E-B8C9EB86EE73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58033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18CCA95-4F40-4CDD-BF1E-B8C9EB86EE73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85199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18CCA95-4F40-4CDD-BF1E-B8C9EB86EE73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959771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18CCA95-4F40-4CDD-BF1E-B8C9EB86EE73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362476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21569"/>
            <a:ext cx="5486400" cy="445967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18CCA95-4F40-4CDD-BF1E-B8C9EB86EE73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866235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18CCA95-4F40-4CDD-BF1E-B8C9EB86EE73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900413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18CCA95-4F40-4CDD-BF1E-B8C9EB86EE73}" type="slidenum">
              <a:rPr lang="en-US" noProof="0" smtClean="0"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046239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18CCA95-4F40-4CDD-BF1E-B8C9EB86EE73}" type="slidenum">
              <a:rPr lang="en-US" noProof="0" smtClean="0"/>
              <a:t>19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64948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18CCA95-4F40-4CDD-BF1E-B8C9EB86EE73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792338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18CCA95-4F40-4CDD-BF1E-B8C9EB86EE73}" type="slidenum">
              <a:rPr lang="en-US" noProof="0" smtClean="0"/>
              <a:t>20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523396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18CCA95-4F40-4CDD-BF1E-B8C9EB86EE73}" type="slidenum">
              <a:rPr lang="en-US" noProof="0" smtClean="0"/>
              <a:t>21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896392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18CCA95-4F40-4CDD-BF1E-B8C9EB86EE73}" type="slidenum">
              <a:rPr lang="en-US" noProof="0" smtClean="0"/>
              <a:t>22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666847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rgbClr val="093145"/>
              </a:solidFill>
              <a:latin typeface="Gilroy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18CCA95-4F40-4CDD-BF1E-B8C9EB86EE73}" type="slidenum">
              <a:rPr lang="en-US" noProof="0" smtClean="0"/>
              <a:t>23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942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18CCA95-4F40-4CDD-BF1E-B8C9EB86EE73}" type="slidenum">
              <a:rPr lang="en-US" noProof="0" smtClean="0"/>
              <a:t>24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46543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620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743450"/>
          </a:xfrm>
        </p:spPr>
        <p:txBody>
          <a:bodyPr/>
          <a:lstStyle/>
          <a:p>
            <a:pPr algn="l"/>
            <a:endParaRPr lang="en-GB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18CCA95-4F40-4CDD-BF1E-B8C9EB86EE73}" type="slidenum">
              <a:rPr lang="en-US" noProof="0" smtClean="0"/>
              <a:t>25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752130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18CCA95-4F40-4CDD-BF1E-B8C9EB86EE73}" type="slidenum">
              <a:rPr lang="en-US" noProof="0" smtClean="0"/>
              <a:t>26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142133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18CCA95-4F40-4CDD-BF1E-B8C9EB86EE73}" type="slidenum">
              <a:rPr lang="en-US" noProof="0" smtClean="0"/>
              <a:t>27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42195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GB" dirty="0"/>
            </a:b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18CCA95-4F40-4CDD-BF1E-B8C9EB86EE73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51956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18CCA95-4F40-4CDD-BF1E-B8C9EB86EE73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70258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18CCA95-4F40-4CDD-BF1E-B8C9EB86EE73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32289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18CCA95-4F40-4CDD-BF1E-B8C9EB86EE73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99264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18CCA95-4F40-4CDD-BF1E-B8C9EB86EE73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62539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18CCA95-4F40-4CDD-BF1E-B8C9EB86EE73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07528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18CCA95-4F40-4CDD-BF1E-B8C9EB86EE73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11557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78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400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6624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545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7723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981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397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48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240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518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780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300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633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917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667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165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715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2" r:id="rId15"/>
    <p:sldLayoutId id="21474838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xfuel.com/en/free-photo-oofqj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ixabay.com/en/instagram-symbol-logo-photo-camera-1581266/" TargetMode="External"/><Relationship Id="rId5" Type="http://schemas.openxmlformats.org/officeDocument/2006/relationships/image" Target="../media/image2.jpg"/><Relationship Id="rId4" Type="http://schemas.openxmlformats.org/officeDocument/2006/relationships/hyperlink" Target="http://www.nataliemcivorpsychotherapy.co.uk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image" Target="../media/image13.jpg"/><Relationship Id="rId7" Type="http://schemas.openxmlformats.org/officeDocument/2006/relationships/hyperlink" Target="https://www.focusfitness.net/stock-photos/downloads/fitness-woman-crunches-swiss-ball/" TargetMode="Externa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11" Type="http://schemas.openxmlformats.org/officeDocument/2006/relationships/diagramColors" Target="../diagrams/colors7.xml"/><Relationship Id="rId5" Type="http://schemas.openxmlformats.org/officeDocument/2006/relationships/hyperlink" Target="http://www.andrewmuir.net/2012_10_01_archive.html" TargetMode="External"/><Relationship Id="rId10" Type="http://schemas.openxmlformats.org/officeDocument/2006/relationships/diagramQuickStyle" Target="../diagrams/quickStyle7.xml"/><Relationship Id="rId4" Type="http://schemas.openxmlformats.org/officeDocument/2006/relationships/image" Target="../media/image14.jpg"/><Relationship Id="rId9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ice.org.uk/guidance/ng23" TargetMode="External"/><Relationship Id="rId3" Type="http://schemas.openxmlformats.org/officeDocument/2006/relationships/hyperlink" Target="http://www.newsonhealth.co.uk/" TargetMode="External"/><Relationship Id="rId7" Type="http://schemas.openxmlformats.org/officeDocument/2006/relationships/hyperlink" Target="http://www.menoandme.com/" TargetMode="External"/><Relationship Id="rId12" Type="http://schemas.openxmlformats.org/officeDocument/2006/relationships/hyperlink" Target="https://www.bing.com/search?q=davina+mccall+menopause&amp;cvid=c43c66bb19fd481fb5193a79c70481b5&amp;aqs=edge.2.69i57j0l8.3478j0j4&amp;FORM=ANAB01&amp;PC=U531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megsmenopause.com/" TargetMode="External"/><Relationship Id="rId11" Type="http://schemas.openxmlformats.org/officeDocument/2006/relationships/hyperlink" Target="http://www.lizearlewellbeing.com/" TargetMode="External"/><Relationship Id="rId5" Type="http://schemas.openxmlformats.org/officeDocument/2006/relationships/hyperlink" Target="http://www.menopausesupport.co.uk/" TargetMode="External"/><Relationship Id="rId10" Type="http://schemas.openxmlformats.org/officeDocument/2006/relationships/hyperlink" Target="http://www.menopausematters.co.uk/" TargetMode="External"/><Relationship Id="rId4" Type="http://schemas.openxmlformats.org/officeDocument/2006/relationships/hyperlink" Target="http://www.balance-menopause.com/" TargetMode="External"/><Relationship Id="rId9" Type="http://schemas.openxmlformats.org/officeDocument/2006/relationships/hyperlink" Target="http://www.nhs.uk/conditions/menopaus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9CE71DCA-78EC-E039-C62B-D371E9F760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37" t="835" r="9749" b="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B28281-3783-403A-B1AB-0182A003D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0563" y="1678665"/>
            <a:ext cx="3887839" cy="2372168"/>
          </a:xfrm>
        </p:spPr>
        <p:txBody>
          <a:bodyPr rtlCol="0">
            <a:normAutofit/>
          </a:bodyPr>
          <a:lstStyle/>
          <a:p>
            <a:r>
              <a:rPr lang="en-GB" dirty="0"/>
              <a:t>Menopause Workshop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542EAC-8BF3-4BFD-9891-145BC4940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0561" y="4050833"/>
            <a:ext cx="5214551" cy="1678666"/>
          </a:xfrm>
        </p:spPr>
        <p:txBody>
          <a:bodyPr rtlCol="0">
            <a:normAutofit/>
          </a:bodyPr>
          <a:lstStyle/>
          <a:p>
            <a:pPr algn="l"/>
            <a:r>
              <a:rPr lang="en-GB" dirty="0">
                <a:hlinkClick r:id="rId4"/>
              </a:rPr>
              <a:t>www.nataliemcivorpsychotherapy.co.uk</a:t>
            </a:r>
            <a:endParaRPr lang="en-GB" dirty="0"/>
          </a:p>
          <a:p>
            <a:pPr algn="l"/>
            <a:r>
              <a:rPr lang="en-GB" dirty="0" err="1"/>
              <a:t>Surreypsychotherapist.natalie</a:t>
            </a:r>
            <a:endParaRPr lang="en-GB" dirty="0"/>
          </a:p>
          <a:p>
            <a:pPr algn="l"/>
            <a:r>
              <a:rPr lang="en-GB" dirty="0" err="1"/>
              <a:t>Surreypsychotherapist.natalie</a:t>
            </a:r>
            <a:endParaRPr lang="en-GB" dirty="0"/>
          </a:p>
          <a:p>
            <a:pPr algn="l"/>
            <a:r>
              <a:rPr lang="en-GB" dirty="0"/>
              <a:t>personcentredtherapies@gmail.com</a:t>
            </a:r>
          </a:p>
          <a:p>
            <a:pPr algn="l"/>
            <a:endParaRPr lang="en-GB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2AF32F83-C583-48B6-98D7-3F9FB6349B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762973" y="4362588"/>
            <a:ext cx="510561" cy="506342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11450953-A303-430E-9B2F-B9F1B14569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825184" y="4868929"/>
            <a:ext cx="348791" cy="34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2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0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62" name="Rectangle 52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54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56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3" name="Isosceles Triangle 62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7" name="Isosceles Triangle 66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18B743-9F1B-EE38-4697-87D277EDF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Did you know there are 34 symptoms?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92EEE-C648-F097-3937-537E704A2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  <a:p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46" name="Table 46">
            <a:extLst>
              <a:ext uri="{FF2B5EF4-FFF2-40B4-BE49-F238E27FC236}">
                <a16:creationId xmlns:a16="http://schemas.microsoft.com/office/drawing/2014/main" id="{382B9CAE-8046-1C04-36B8-8347327930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762244"/>
              </p:ext>
            </p:extLst>
          </p:nvPr>
        </p:nvGraphicFramePr>
        <p:xfrm>
          <a:off x="757251" y="1229216"/>
          <a:ext cx="3856775" cy="448846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675634">
                  <a:extLst>
                    <a:ext uri="{9D8B030D-6E8A-4147-A177-3AD203B41FA5}">
                      <a16:colId xmlns:a16="http://schemas.microsoft.com/office/drawing/2014/main" val="2092179078"/>
                    </a:ext>
                  </a:extLst>
                </a:gridCol>
                <a:gridCol w="2181141">
                  <a:extLst>
                    <a:ext uri="{9D8B030D-6E8A-4147-A177-3AD203B41FA5}">
                      <a16:colId xmlns:a16="http://schemas.microsoft.com/office/drawing/2014/main" val="3876609834"/>
                    </a:ext>
                  </a:extLst>
                </a:gridCol>
              </a:tblGrid>
              <a:tr h="2130086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u="none" strike="noStrike" noProof="0"/>
                        <a:t>Breast Pain</a:t>
                      </a:r>
                      <a:endParaRPr lang="en-US" sz="1500"/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None/>
                      </a:pPr>
                      <a:r>
                        <a:rPr lang="en-US" sz="1500" b="0" u="none" strike="noStrike" noProof="0"/>
                        <a:t>Headache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None/>
                      </a:pPr>
                      <a:r>
                        <a:rPr lang="en-US" sz="1500" b="0" u="none" strike="noStrike" noProof="0"/>
                        <a:t>Joint Pain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None/>
                      </a:pPr>
                      <a:r>
                        <a:rPr lang="en-US" sz="1500" b="0" u="none" strike="noStrike" noProof="0"/>
                        <a:t>Burning Mouth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None/>
                      </a:pPr>
                      <a:r>
                        <a:rPr lang="en-US" sz="1500" b="0" u="none" strike="noStrike" noProof="0"/>
                        <a:t>Electric Shocks</a:t>
                      </a:r>
                      <a:endParaRPr lang="en-US" sz="1500"/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None/>
                      </a:pPr>
                      <a:r>
                        <a:rPr lang="en-US" sz="1500" b="0" u="none" strike="noStrike" noProof="0"/>
                        <a:t>Hot Flushes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None/>
                      </a:pPr>
                      <a:r>
                        <a:rPr lang="en-US" sz="1500" b="0" u="none" strike="noStrike" noProof="0"/>
                        <a:t>Night Sweats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None/>
                      </a:pPr>
                      <a:r>
                        <a:rPr lang="en-US" sz="1500" b="0" u="none" strike="noStrike" noProof="0"/>
                        <a:t>Loss of Libido</a:t>
                      </a:r>
                      <a:endParaRPr lang="en-US" sz="1500" dirty="0"/>
                    </a:p>
                  </a:txBody>
                  <a:tcPr marL="38889" marR="38889" marT="19446" marB="19446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u="none" strike="noStrike" noProof="0"/>
                        <a:t>Nausea &amp; Digestive Troubles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None/>
                      </a:pPr>
                      <a:r>
                        <a:rPr lang="en-US" sz="1500" b="0" u="none" strike="noStrike" noProof="0"/>
                        <a:t>Dental Problems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None/>
                      </a:pPr>
                      <a:r>
                        <a:rPr lang="en-US" sz="1500" b="0" u="none" strike="noStrike" noProof="0"/>
                        <a:t>Muscle Tension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None/>
                      </a:pPr>
                      <a:r>
                        <a:rPr lang="en-US" sz="1500" b="0" u="none" strike="noStrike" noProof="0"/>
                        <a:t>Dry &amp; Itchy Skin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None/>
                      </a:pPr>
                      <a:r>
                        <a:rPr lang="en-US" sz="1500" b="0" u="none" strike="noStrike" noProof="0"/>
                        <a:t>Tingling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None/>
                      </a:pPr>
                      <a:r>
                        <a:rPr lang="en-US" sz="1500" b="0" u="none" strike="noStrike" noProof="0"/>
                        <a:t>Vaginal Dryness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None/>
                      </a:pPr>
                      <a:r>
                        <a:rPr lang="en-US" sz="1500" b="0" u="none" strike="noStrike" noProof="0"/>
                        <a:t>Irregular Periods</a:t>
                      </a:r>
                      <a:endParaRPr lang="en-US" sz="1500"/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None/>
                      </a:pPr>
                      <a:r>
                        <a:rPr lang="en-US" sz="1500" b="0" u="none" strike="noStrike" noProof="0"/>
                        <a:t>Anxiety</a:t>
                      </a:r>
                      <a:endParaRPr lang="en-US" sz="1500" dirty="0"/>
                    </a:p>
                  </a:txBody>
                  <a:tcPr marL="38889" marR="38889" marT="19446" marB="19446"/>
                </a:tc>
                <a:extLst>
                  <a:ext uri="{0D108BD9-81ED-4DB2-BD59-A6C34878D82A}">
                    <a16:rowId xmlns:a16="http://schemas.microsoft.com/office/drawing/2014/main" val="1171328408"/>
                  </a:ext>
                </a:extLst>
              </a:tr>
              <a:tr h="2358382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None/>
                      </a:pPr>
                      <a:r>
                        <a:rPr lang="en-US" sz="1500" b="0" u="none" strike="noStrike" noProof="0"/>
                        <a:t>Fatigue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None/>
                      </a:pPr>
                      <a:r>
                        <a:rPr lang="en-US" sz="1500" b="0" u="none" strike="noStrike" noProof="0"/>
                        <a:t>Hair Loss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None/>
                      </a:pPr>
                      <a:r>
                        <a:rPr lang="en-US" sz="1500" b="0" u="none" strike="noStrike" noProof="0"/>
                        <a:t>Trouble Sleeping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None/>
                      </a:pPr>
                      <a:r>
                        <a:rPr lang="en-US" sz="1500" b="0" u="none" strike="noStrike" noProof="0"/>
                        <a:t>Dizziness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None/>
                      </a:pPr>
                      <a:r>
                        <a:rPr lang="en-US" sz="1500" b="0" u="none" strike="noStrike" noProof="0"/>
                        <a:t>Weight Gain</a:t>
                      </a:r>
                      <a:endParaRPr lang="en-US" sz="1500"/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None/>
                      </a:pPr>
                      <a:r>
                        <a:rPr lang="en-US" sz="1500" b="0" u="none" strike="noStrike" noProof="0"/>
                        <a:t>Irritability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None/>
                      </a:pPr>
                      <a:r>
                        <a:rPr lang="en-US" sz="1500" b="0" u="none" strike="noStrike" noProof="0"/>
                        <a:t>Panic Disorder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None/>
                      </a:pPr>
                      <a:r>
                        <a:rPr lang="en-US" sz="1500" b="0" u="none" strike="noStrike" noProof="0"/>
                        <a:t>Difficulty Concentrating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None/>
                      </a:pPr>
                      <a:r>
                        <a:rPr lang="en-US" sz="1500" b="0" u="none" strike="noStrike" noProof="0"/>
                        <a:t>Depression</a:t>
                      </a:r>
                      <a:endParaRPr lang="en-US" sz="1500" b="0" i="0" u="none" strike="noStrike" noProof="0" dirty="0"/>
                    </a:p>
                  </a:txBody>
                  <a:tcPr marL="38889" marR="38889" marT="19446" marB="19446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None/>
                      </a:pPr>
                      <a:r>
                        <a:rPr lang="en-US" sz="1500" b="0" u="none" strike="noStrike" noProof="0" dirty="0"/>
                        <a:t>Bloating</a:t>
                      </a:r>
                      <a:endParaRPr lang="en-US" sz="1500" dirty="0"/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None/>
                      </a:pPr>
                      <a:r>
                        <a:rPr lang="en-US" sz="1500" b="0" u="none" strike="noStrike" noProof="0" dirty="0"/>
                        <a:t>Allergies</a:t>
                      </a:r>
                      <a:endParaRPr lang="en-US" sz="1500" dirty="0"/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None/>
                      </a:pPr>
                      <a:r>
                        <a:rPr lang="en-US" sz="1500" b="0" u="none" strike="noStrike" noProof="0" dirty="0"/>
                        <a:t>Brittle Nails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None/>
                      </a:pPr>
                      <a:r>
                        <a:rPr lang="en-US" sz="1500" b="0" u="none" strike="noStrike" noProof="0" dirty="0"/>
                        <a:t>Osteoporosis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None/>
                      </a:pPr>
                      <a:r>
                        <a:rPr lang="en-US" sz="1500" b="0" u="none" strike="noStrike" noProof="0" dirty="0"/>
                        <a:t>Irregular Heartbeat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None/>
                      </a:pPr>
                      <a:r>
                        <a:rPr lang="en-US" sz="1500" b="0" u="none" strike="noStrike" noProof="0" dirty="0"/>
                        <a:t>Changes In Body Odor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None/>
                      </a:pPr>
                      <a:r>
                        <a:rPr lang="en-US" sz="1500" b="0" u="none" strike="noStrike" noProof="0" dirty="0"/>
                        <a:t>Bladder Problems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None/>
                      </a:pPr>
                      <a:r>
                        <a:rPr lang="en-US" sz="1500" b="0" u="none" strike="noStrike" noProof="0" dirty="0"/>
                        <a:t>Mood swings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None/>
                      </a:pPr>
                      <a:r>
                        <a:rPr lang="en-US" sz="1500" b="0" u="none" strike="noStrike" noProof="0" dirty="0"/>
                        <a:t>Foggy brain</a:t>
                      </a:r>
                      <a:endParaRPr lang="en-US" sz="1500" b="0" i="0" u="none" strike="noStrike" noProof="0" dirty="0"/>
                    </a:p>
                  </a:txBody>
                  <a:tcPr marL="38889" marR="38889" marT="19446" marB="19446"/>
                </a:tc>
                <a:extLst>
                  <a:ext uri="{0D108BD9-81ED-4DB2-BD59-A6C34878D82A}">
                    <a16:rowId xmlns:a16="http://schemas.microsoft.com/office/drawing/2014/main" val="11873534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8642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C51C9E-057B-4AD1-B8A6-685598E27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800" b="1" dirty="0"/>
              <a:t>Loss of libido </a:t>
            </a:r>
            <a:r>
              <a:rPr lang="en-GB" sz="2800" dirty="0"/>
              <a:t>affects up to 40% of woman in their mid 40’s</a:t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84" name="Isosceles Triangle 83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Isosceles Triangle 85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78" name="Content Placeholder 2">
            <a:extLst>
              <a:ext uri="{FF2B5EF4-FFF2-40B4-BE49-F238E27FC236}">
                <a16:creationId xmlns:a16="http://schemas.microsoft.com/office/drawing/2014/main" id="{98DE1F5D-8921-6975-D535-B1D46C4F19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7381842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96986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0240C-0C7F-760F-607E-723A88C83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US" dirty="0"/>
              <a:t>My Story 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1C036-E5CD-F41F-E623-8B5A31D89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39yrs old</a:t>
            </a:r>
          </a:p>
          <a:p>
            <a:r>
              <a:rPr lang="en-US" dirty="0"/>
              <a:t>Physically fit</a:t>
            </a:r>
          </a:p>
          <a:p>
            <a:r>
              <a:rPr lang="en-US" dirty="0"/>
              <a:t>Big smile</a:t>
            </a:r>
          </a:p>
          <a:p>
            <a:r>
              <a:rPr lang="en-US" dirty="0"/>
              <a:t>Achieved PB in Triathlon</a:t>
            </a:r>
          </a:p>
          <a:p>
            <a:r>
              <a:rPr lang="en-US" dirty="0"/>
              <a:t>Alcohol dependent</a:t>
            </a:r>
          </a:p>
          <a:p>
            <a:r>
              <a:rPr lang="en-US" dirty="0" err="1"/>
              <a:t>Carer</a:t>
            </a:r>
            <a:endParaRPr lang="en-US" dirty="0"/>
          </a:p>
          <a:p>
            <a:r>
              <a:rPr lang="en-US" dirty="0"/>
              <a:t>Dying inside</a:t>
            </a:r>
          </a:p>
          <a:p>
            <a:r>
              <a:rPr lang="en-US" b="1" dirty="0"/>
              <a:t>(un-diagnosed peri-menopause)</a:t>
            </a:r>
          </a:p>
        </p:txBody>
      </p:sp>
      <p:pic>
        <p:nvPicPr>
          <p:cNvPr id="7" name="Picture 6" descr="A picture containing grass, outdoor, person, track and field&#10;&#10;Description automatically generated">
            <a:extLst>
              <a:ext uri="{FF2B5EF4-FFF2-40B4-BE49-F238E27FC236}">
                <a16:creationId xmlns:a16="http://schemas.microsoft.com/office/drawing/2014/main" id="{06A593E6-0F39-43E7-87EB-534498E4E0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546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4" name="Isosceles Triangle 11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81199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666A9-0F14-4F09-B956-63290893B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508" y="2768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GB" sz="6000" b="1" u="sng" dirty="0"/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1793719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24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2B18B7-48A1-B2A2-15DA-29B548B15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50" y="1179151"/>
            <a:ext cx="3300646" cy="4463889"/>
          </a:xfrm>
        </p:spPr>
        <p:txBody>
          <a:bodyPr anchor="ctr">
            <a:normAutofit/>
          </a:bodyPr>
          <a:lstStyle/>
          <a:p>
            <a:r>
              <a:rPr lang="en-GB" dirty="0"/>
              <a:t>What is Hormone Replacement Therapy (HRT)?</a:t>
            </a:r>
          </a:p>
        </p:txBody>
      </p:sp>
      <p:sp>
        <p:nvSpPr>
          <p:cNvPr id="52" name="Isosceles Triangle 26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53" name="Straight Connector 28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B01F3-0EAE-B9C3-581C-923F6BB09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918" y="1109145"/>
            <a:ext cx="6341016" cy="46039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GB" sz="2000" b="1" dirty="0">
                <a:ea typeface="+mn-lt"/>
                <a:cs typeface="+mn-lt"/>
              </a:rPr>
              <a:t>A hormone treatment known as combined HRT:</a:t>
            </a:r>
            <a:endParaRPr lang="en-US" sz="2000" b="1" dirty="0"/>
          </a:p>
          <a:p>
            <a:pPr marL="0" indent="0">
              <a:buNone/>
            </a:pPr>
            <a:endParaRPr lang="en-GB" dirty="0">
              <a:ea typeface="+mn-lt"/>
              <a:cs typeface="+mn-lt"/>
            </a:endParaRPr>
          </a:p>
          <a:p>
            <a:r>
              <a:rPr lang="en-GB" b="1" dirty="0" err="1">
                <a:solidFill>
                  <a:schemeClr val="accent2"/>
                </a:solidFill>
                <a:ea typeface="+mn-lt"/>
                <a:cs typeface="+mn-lt"/>
              </a:rPr>
              <a:t>Estrogen</a:t>
            </a:r>
            <a:r>
              <a:rPr lang="en-GB" dirty="0">
                <a:ea typeface="+mn-lt"/>
                <a:cs typeface="+mn-lt"/>
              </a:rPr>
              <a:t> - either as a skin patch , a gel, a spray, or as a tablet you swallow. Termed 'body identical' it has the same molecular structure as the estrogen produced in the body.  Derived from the yam root vegetable</a:t>
            </a:r>
            <a:endParaRPr lang="en-GB" dirty="0"/>
          </a:p>
          <a:p>
            <a:r>
              <a:rPr lang="en-GB" b="1" dirty="0">
                <a:solidFill>
                  <a:schemeClr val="accent2"/>
                </a:solidFill>
              </a:rPr>
              <a:t>Progesterone</a:t>
            </a:r>
            <a:r>
              <a:rPr lang="en-GB" dirty="0"/>
              <a:t> is needed alongside estrogen if you still have a uterus. It comes in a capsule you swallow</a:t>
            </a:r>
          </a:p>
          <a:p>
            <a:r>
              <a:rPr lang="en-GB" b="1" dirty="0">
                <a:solidFill>
                  <a:schemeClr val="accent2"/>
                </a:solidFill>
              </a:rPr>
              <a:t>Testosterone</a:t>
            </a:r>
            <a:r>
              <a:rPr lang="en-GB" dirty="0"/>
              <a:t> – Available in a gel, cream or implant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4" name="Isosceles Triangle 30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1945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7BC32-1C30-4FDA-8EF7-3104221C0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Bio-Identical Hormones</a:t>
            </a:r>
          </a:p>
        </p:txBody>
      </p:sp>
      <p:pic>
        <p:nvPicPr>
          <p:cNvPr id="9" name="Content Placeholder 8" descr="A bottle of shampoo&#10;&#10;Description automatically generated with low confidence">
            <a:extLst>
              <a:ext uri="{FF2B5EF4-FFF2-40B4-BE49-F238E27FC236}">
                <a16:creationId xmlns:a16="http://schemas.microsoft.com/office/drawing/2014/main" id="{4DA89A41-3358-432E-832C-9B7F2FA4B4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745" y="2160588"/>
            <a:ext cx="1662548" cy="3881437"/>
          </a:xfr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264933D2-E1D6-49D0-9D1B-F792DE259F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130" y="292927"/>
            <a:ext cx="3370193" cy="2073965"/>
          </a:xfrm>
          <a:prstGeom prst="rect">
            <a:avLst/>
          </a:prstGeom>
        </p:spPr>
      </p:pic>
      <p:pic>
        <p:nvPicPr>
          <p:cNvPr id="13" name="Picture 12" descr="A picture containing text, toiletry&#10;&#10;Description automatically generated">
            <a:extLst>
              <a:ext uri="{FF2B5EF4-FFF2-40B4-BE49-F238E27FC236}">
                <a16:creationId xmlns:a16="http://schemas.microsoft.com/office/drawing/2014/main" id="{895DFAB5-52ED-4C7C-9141-00EF14C149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112" y="3737112"/>
            <a:ext cx="3120887" cy="3120887"/>
          </a:xfrm>
          <a:prstGeom prst="rect">
            <a:avLst/>
          </a:prstGeom>
        </p:spPr>
      </p:pic>
      <p:pic>
        <p:nvPicPr>
          <p:cNvPr id="15" name="Picture 14" descr="A picture containing electronics, remote control&#10;&#10;Description automatically generated">
            <a:extLst>
              <a:ext uri="{FF2B5EF4-FFF2-40B4-BE49-F238E27FC236}">
                <a16:creationId xmlns:a16="http://schemas.microsoft.com/office/drawing/2014/main" id="{0044F43C-41EB-468D-9681-7897F4A5F0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100" y="1786006"/>
            <a:ext cx="2095500" cy="2095500"/>
          </a:xfrm>
          <a:prstGeom prst="rect">
            <a:avLst/>
          </a:prstGeom>
        </p:spPr>
      </p:pic>
      <p:pic>
        <p:nvPicPr>
          <p:cNvPr id="17" name="Picture 16" descr="Text, chat or text message&#10;&#10;Description automatically generated">
            <a:extLst>
              <a:ext uri="{FF2B5EF4-FFF2-40B4-BE49-F238E27FC236}">
                <a16:creationId xmlns:a16="http://schemas.microsoft.com/office/drawing/2014/main" id="{4EF5CF2F-B642-4DAF-A2FB-D9C556934F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43" y="4034382"/>
            <a:ext cx="2873729" cy="2006821"/>
          </a:xfrm>
          <a:prstGeom prst="rect">
            <a:avLst/>
          </a:prstGeom>
        </p:spPr>
      </p:pic>
      <p:pic>
        <p:nvPicPr>
          <p:cNvPr id="19" name="Picture 18" descr="Graphical user interface, text, chat or text message, website&#10;&#10;Description automatically generated">
            <a:extLst>
              <a:ext uri="{FF2B5EF4-FFF2-40B4-BE49-F238E27FC236}">
                <a16:creationId xmlns:a16="http://schemas.microsoft.com/office/drawing/2014/main" id="{B4BC0128-E5D4-4BD0-BC1D-F69B71A2F3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66" y="2833756"/>
            <a:ext cx="1982439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737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7291E0-EE40-4FE3-8C7A-9F69A23F6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Hormone Replacement Therapy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2DAC3B-B415-49B5-8CC2-4D4CE2F27A4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b="1" dirty="0"/>
              <a:t>BENEFITS</a:t>
            </a:r>
          </a:p>
          <a:p>
            <a:pPr marL="0" indent="0" algn="ctr">
              <a:buNone/>
            </a:pPr>
            <a:endParaRPr lang="en-GB" dirty="0"/>
          </a:p>
          <a:p>
            <a:r>
              <a:rPr lang="en-GB" dirty="0"/>
              <a:t>Reduced risk of developing heart disease, osteoporosis, diabetes, depression, dementia, bowl cancer and depression </a:t>
            </a:r>
          </a:p>
          <a:p>
            <a:r>
              <a:rPr lang="en-GB" dirty="0"/>
              <a:t>Improved Symptoms</a:t>
            </a:r>
          </a:p>
          <a:p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70FD32-36A0-40DF-A58D-53012024CAE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b="1" dirty="0"/>
              <a:t>RISKS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Possible risk of developing breast cancer</a:t>
            </a:r>
          </a:p>
          <a:p>
            <a:r>
              <a:rPr lang="en-GB" dirty="0"/>
              <a:t>Clotting – if you have a history of blood clots, liver disease or migraine</a:t>
            </a:r>
          </a:p>
          <a:p>
            <a:r>
              <a:rPr lang="en-GB" dirty="0"/>
              <a:t>Breast tenderness of bleeding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834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81E2012-8327-4F11-B650-DBF20E16B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Improve low mood, mood swings and lack of motivation</a:t>
            </a:r>
            <a:br>
              <a:rPr lang="en-GB" dirty="0"/>
            </a:br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B4F0468-0D1E-4A5F-96CA-EEADB82A6A34}"/>
              </a:ext>
            </a:extLst>
          </p:cNvPr>
          <p:cNvGrpSpPr/>
          <p:nvPr/>
        </p:nvGrpSpPr>
        <p:grpSpPr>
          <a:xfrm>
            <a:off x="2216705" y="2160588"/>
            <a:ext cx="5518627" cy="3881437"/>
            <a:chOff x="2216705" y="2160588"/>
            <a:chExt cx="5518627" cy="3881437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0D0479C-5EC0-446E-8432-4DDA09C12CF4}"/>
                </a:ext>
              </a:extLst>
            </p:cNvPr>
            <p:cNvSpPr/>
            <p:nvPr/>
          </p:nvSpPr>
          <p:spPr>
            <a:xfrm>
              <a:off x="3169220" y="3187616"/>
              <a:ext cx="1847084" cy="1847175"/>
            </a:xfrm>
            <a:custGeom>
              <a:avLst/>
              <a:gdLst>
                <a:gd name="connsiteX0" fmla="*/ 0 w 1847084"/>
                <a:gd name="connsiteY0" fmla="*/ 923588 h 1847175"/>
                <a:gd name="connsiteX1" fmla="*/ 923542 w 1847084"/>
                <a:gd name="connsiteY1" fmla="*/ 0 h 1847175"/>
                <a:gd name="connsiteX2" fmla="*/ 1847084 w 1847084"/>
                <a:gd name="connsiteY2" fmla="*/ 923588 h 1847175"/>
                <a:gd name="connsiteX3" fmla="*/ 923542 w 1847084"/>
                <a:gd name="connsiteY3" fmla="*/ 1847176 h 1847175"/>
                <a:gd name="connsiteX4" fmla="*/ 0 w 1847084"/>
                <a:gd name="connsiteY4" fmla="*/ 923588 h 184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7084" h="1847175">
                  <a:moveTo>
                    <a:pt x="0" y="923588"/>
                  </a:moveTo>
                  <a:cubicBezTo>
                    <a:pt x="0" y="413504"/>
                    <a:pt x="413484" y="0"/>
                    <a:pt x="923542" y="0"/>
                  </a:cubicBezTo>
                  <a:cubicBezTo>
                    <a:pt x="1433600" y="0"/>
                    <a:pt x="1847084" y="413504"/>
                    <a:pt x="1847084" y="923588"/>
                  </a:cubicBezTo>
                  <a:cubicBezTo>
                    <a:pt x="1847084" y="1433672"/>
                    <a:pt x="1433600" y="1847176"/>
                    <a:pt x="923542" y="1847176"/>
                  </a:cubicBezTo>
                  <a:cubicBezTo>
                    <a:pt x="413484" y="1847176"/>
                    <a:pt x="0" y="1433672"/>
                    <a:pt x="0" y="92358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6059" tIns="306073" rIns="306059" bIns="306073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800" kern="1200" dirty="0"/>
                <a:t>Sleep hygiene</a:t>
              </a:r>
            </a:p>
          </p:txBody>
        </p:sp>
        <p:sp>
          <p:nvSpPr>
            <p:cNvPr id="13" name="Block Arc 12">
              <a:extLst>
                <a:ext uri="{FF2B5EF4-FFF2-40B4-BE49-F238E27FC236}">
                  <a16:creationId xmlns:a16="http://schemas.microsoft.com/office/drawing/2014/main" id="{63AFE923-569C-4026-BE6F-817A4BFA0A22}"/>
                </a:ext>
              </a:extLst>
            </p:cNvPr>
            <p:cNvSpPr/>
            <p:nvPr/>
          </p:nvSpPr>
          <p:spPr>
            <a:xfrm>
              <a:off x="2216705" y="2160588"/>
              <a:ext cx="3723417" cy="3881437"/>
            </a:xfrm>
            <a:prstGeom prst="blockArc">
              <a:avLst>
                <a:gd name="adj1" fmla="val 17527788"/>
                <a:gd name="adj2" fmla="val 4119114"/>
                <a:gd name="adj3" fmla="val 575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0E69881-2916-4842-8B58-31AF8C54BBA5}"/>
                </a:ext>
              </a:extLst>
            </p:cNvPr>
            <p:cNvSpPr/>
            <p:nvPr/>
          </p:nvSpPr>
          <p:spPr>
            <a:xfrm>
              <a:off x="4958359" y="2487793"/>
              <a:ext cx="989489" cy="989766"/>
            </a:xfrm>
            <a:prstGeom prst="ellipse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5000" r="-2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B964B59-1935-4FE2-BCB7-E6BC957A7AB3}"/>
                </a:ext>
              </a:extLst>
            </p:cNvPr>
            <p:cNvSpPr/>
            <p:nvPr/>
          </p:nvSpPr>
          <p:spPr>
            <a:xfrm>
              <a:off x="6022902" y="2503707"/>
              <a:ext cx="1324470" cy="957938"/>
            </a:xfrm>
            <a:custGeom>
              <a:avLst/>
              <a:gdLst>
                <a:gd name="connsiteX0" fmla="*/ 0 w 1324470"/>
                <a:gd name="connsiteY0" fmla="*/ 0 h 957938"/>
                <a:gd name="connsiteX1" fmla="*/ 1324470 w 1324470"/>
                <a:gd name="connsiteY1" fmla="*/ 0 h 957938"/>
                <a:gd name="connsiteX2" fmla="*/ 1324470 w 1324470"/>
                <a:gd name="connsiteY2" fmla="*/ 957938 h 957938"/>
                <a:gd name="connsiteX3" fmla="*/ 0 w 1324470"/>
                <a:gd name="connsiteY3" fmla="*/ 957938 h 957938"/>
                <a:gd name="connsiteX4" fmla="*/ 0 w 1324470"/>
                <a:gd name="connsiteY4" fmla="*/ 0 h 957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4470" h="957938">
                  <a:moveTo>
                    <a:pt x="0" y="0"/>
                  </a:moveTo>
                  <a:lnTo>
                    <a:pt x="1324470" y="0"/>
                  </a:lnTo>
                  <a:lnTo>
                    <a:pt x="1324470" y="957938"/>
                  </a:lnTo>
                  <a:lnTo>
                    <a:pt x="0" y="95793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None/>
              </a:pPr>
              <a:r>
                <a:rPr lang="en-GB" sz="2200" kern="1200" dirty="0"/>
                <a:t>Stop smoking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367CB36-CE6A-4F77-A27C-BEAE3EBF5294}"/>
                </a:ext>
              </a:extLst>
            </p:cNvPr>
            <p:cNvSpPr/>
            <p:nvPr/>
          </p:nvSpPr>
          <p:spPr>
            <a:xfrm>
              <a:off x="5340800" y="3613798"/>
              <a:ext cx="989489" cy="989766"/>
            </a:xfrm>
            <a:prstGeom prst="ellipse">
              <a:avLst/>
            </a:prstGeom>
            <a:blipFill>
              <a:blip r:embed="rId4">
                <a:extLs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rcRect/>
              <a:stretch>
                <a:fillRect t="-10000" b="-10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2A82598-0814-44B1-8B54-4B01E4A45AF1}"/>
                </a:ext>
              </a:extLst>
            </p:cNvPr>
            <p:cNvSpPr/>
            <p:nvPr/>
          </p:nvSpPr>
          <p:spPr>
            <a:xfrm>
              <a:off x="6410862" y="3627771"/>
              <a:ext cx="1324470" cy="957938"/>
            </a:xfrm>
            <a:custGeom>
              <a:avLst/>
              <a:gdLst>
                <a:gd name="connsiteX0" fmla="*/ 0 w 1324470"/>
                <a:gd name="connsiteY0" fmla="*/ 0 h 957938"/>
                <a:gd name="connsiteX1" fmla="*/ 1324470 w 1324470"/>
                <a:gd name="connsiteY1" fmla="*/ 0 h 957938"/>
                <a:gd name="connsiteX2" fmla="*/ 1324470 w 1324470"/>
                <a:gd name="connsiteY2" fmla="*/ 957938 h 957938"/>
                <a:gd name="connsiteX3" fmla="*/ 0 w 1324470"/>
                <a:gd name="connsiteY3" fmla="*/ 957938 h 957938"/>
                <a:gd name="connsiteX4" fmla="*/ 0 w 1324470"/>
                <a:gd name="connsiteY4" fmla="*/ 0 h 957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4470" h="957938">
                  <a:moveTo>
                    <a:pt x="0" y="0"/>
                  </a:moveTo>
                  <a:lnTo>
                    <a:pt x="1324470" y="0"/>
                  </a:lnTo>
                  <a:lnTo>
                    <a:pt x="1324470" y="957938"/>
                  </a:lnTo>
                  <a:lnTo>
                    <a:pt x="0" y="95793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None/>
              </a:pPr>
              <a:r>
                <a:rPr lang="en-GB" sz="2200" kern="1200" dirty="0"/>
                <a:t>Reduce alcohol units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DCDBBF6-4CD6-4A21-9AC0-F3274F66F129}"/>
                </a:ext>
              </a:extLst>
            </p:cNvPr>
            <p:cNvSpPr/>
            <p:nvPr/>
          </p:nvSpPr>
          <p:spPr>
            <a:xfrm>
              <a:off x="4958359" y="4755716"/>
              <a:ext cx="989489" cy="989766"/>
            </a:xfrm>
            <a:prstGeom prst="ellipse">
              <a:avLst/>
            </a:prstGeom>
            <a:blipFill>
              <a:blip r:embed="rId6">
                <a:extLst>
                  <a:ext uri="{837473B0-CC2E-450A-ABE3-18F120FF3D39}">
                    <a1611:picAttrSrcUrl xmlns:a1611="http://schemas.microsoft.com/office/drawing/2016/11/main" r:id="rId7"/>
                  </a:ext>
                </a:extLst>
              </a:blip>
              <a:srcRect/>
              <a:stretch>
                <a:fillRect l="-22000" r="-22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A3677DE-77B5-4696-9F35-BAAD59751949}"/>
                </a:ext>
              </a:extLst>
            </p:cNvPr>
            <p:cNvSpPr/>
            <p:nvPr/>
          </p:nvSpPr>
          <p:spPr>
            <a:xfrm>
              <a:off x="6022902" y="4775900"/>
              <a:ext cx="1324470" cy="957938"/>
            </a:xfrm>
            <a:custGeom>
              <a:avLst/>
              <a:gdLst>
                <a:gd name="connsiteX0" fmla="*/ 0 w 1324470"/>
                <a:gd name="connsiteY0" fmla="*/ 0 h 957938"/>
                <a:gd name="connsiteX1" fmla="*/ 1324470 w 1324470"/>
                <a:gd name="connsiteY1" fmla="*/ 0 h 957938"/>
                <a:gd name="connsiteX2" fmla="*/ 1324470 w 1324470"/>
                <a:gd name="connsiteY2" fmla="*/ 957938 h 957938"/>
                <a:gd name="connsiteX3" fmla="*/ 0 w 1324470"/>
                <a:gd name="connsiteY3" fmla="*/ 957938 h 957938"/>
                <a:gd name="connsiteX4" fmla="*/ 0 w 1324470"/>
                <a:gd name="connsiteY4" fmla="*/ 0 h 957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4470" h="957938">
                  <a:moveTo>
                    <a:pt x="0" y="0"/>
                  </a:moveTo>
                  <a:lnTo>
                    <a:pt x="1324470" y="0"/>
                  </a:lnTo>
                  <a:lnTo>
                    <a:pt x="1324470" y="957938"/>
                  </a:lnTo>
                  <a:lnTo>
                    <a:pt x="0" y="95793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None/>
              </a:pPr>
              <a:r>
                <a:rPr lang="en-GB" sz="2200" kern="1200" dirty="0"/>
                <a:t>Increase exercise</a:t>
              </a:r>
            </a:p>
          </p:txBody>
        </p:sp>
      </p:grp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B58B9AF-3370-4894-ABCC-5B5C2DF223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4381796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799857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7A759B-35E5-41C5-B96E-0DFF80F39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GB" dirty="0"/>
              <a:t>Nutritional Support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50BCE8E-D1D6-48A4-9888-8692CF76A5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6815161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7299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8874B2-EF05-40F7-9CC2-6B8E15711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GB" dirty="0"/>
              <a:t>Inflammatory foods to avoid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25381D5-E73D-4432-9929-370B889AA8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6719599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0518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90A7CBB-FA54-1769-FA5E-57573D79A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 sz="6000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BBA80-480E-B3CB-5BFD-3750A6E80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" charset="2"/>
              <a:buChar char="q"/>
            </a:pPr>
            <a:r>
              <a:rPr lang="en-US" sz="2800" dirty="0"/>
              <a:t>What is Menopause?</a:t>
            </a:r>
          </a:p>
          <a:p>
            <a:pPr>
              <a:buFont typeface="Wingdings" charset="2"/>
              <a:buChar char="q"/>
            </a:pPr>
            <a:r>
              <a:rPr lang="en-US" sz="2800" dirty="0"/>
              <a:t>Symptoms</a:t>
            </a:r>
          </a:p>
          <a:p>
            <a:pPr>
              <a:buFont typeface="Wingdings" charset="2"/>
              <a:buChar char="q"/>
            </a:pPr>
            <a:r>
              <a:rPr lang="en-US" sz="2800" dirty="0"/>
              <a:t>My Story</a:t>
            </a:r>
          </a:p>
          <a:p>
            <a:pPr>
              <a:buFont typeface="Wingdings" charset="2"/>
              <a:buChar char="q"/>
            </a:pPr>
            <a:r>
              <a:rPr lang="en-US" sz="2800" dirty="0"/>
              <a:t>HRT</a:t>
            </a:r>
          </a:p>
          <a:p>
            <a:pPr>
              <a:buFont typeface="Wingdings" charset="2"/>
              <a:buChar char="q"/>
            </a:pPr>
            <a:r>
              <a:rPr lang="en-US" sz="2800" dirty="0"/>
              <a:t>Lifestyle</a:t>
            </a:r>
            <a:endParaRPr lang="en-US" dirty="0"/>
          </a:p>
          <a:p>
            <a:pPr>
              <a:buFont typeface="Wingdings" charset="2"/>
              <a:buChar char="q"/>
            </a:pPr>
            <a:r>
              <a:rPr lang="en-US" sz="2800" dirty="0"/>
              <a:t>Nutritional Support</a:t>
            </a:r>
          </a:p>
          <a:p>
            <a:pPr>
              <a:buFont typeface="Wingdings" charset="2"/>
              <a:buChar char="q"/>
            </a:pPr>
            <a:r>
              <a:rPr lang="en-US" sz="2800" dirty="0"/>
              <a:t>Fitness/Movement</a:t>
            </a:r>
          </a:p>
          <a:p>
            <a:pPr>
              <a:buFont typeface="Wingdings" charset="2"/>
              <a:buChar char="q"/>
            </a:pPr>
            <a:r>
              <a:rPr lang="en-US" sz="2800" dirty="0"/>
              <a:t>Grief and Loss</a:t>
            </a:r>
          </a:p>
          <a:p>
            <a:pPr>
              <a:buFont typeface="Wingdings" charset="2"/>
              <a:buChar char="q"/>
            </a:pPr>
            <a:r>
              <a:rPr lang="en-US" sz="2800" dirty="0"/>
              <a:t>Talk Therapy</a:t>
            </a:r>
          </a:p>
          <a:p>
            <a:pPr>
              <a:buFont typeface="Wingdings" charset="2"/>
              <a:buChar char="q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19467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Worm's eye view of the feet of a person running on the road">
            <a:extLst>
              <a:ext uri="{FF2B5EF4-FFF2-40B4-BE49-F238E27FC236}">
                <a16:creationId xmlns:a16="http://schemas.microsoft.com/office/drawing/2014/main" id="{79C95548-F183-9212-E7FB-337072223A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2" r="2" b="909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F6B68E-A54E-4287-9A7E-5BD3EA38D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867" y="1678666"/>
            <a:ext cx="4088190" cy="2369093"/>
          </a:xfrm>
        </p:spPr>
        <p:txBody>
          <a:bodyPr>
            <a:normAutofit/>
          </a:bodyPr>
          <a:lstStyle/>
          <a:p>
            <a:r>
              <a:rPr lang="en-GB" sz="3700" dirty="0"/>
              <a:t>Fitness/Movement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24C872-3435-4B3E-BF66-2162BF153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335" y="4050831"/>
            <a:ext cx="4079721" cy="1096901"/>
          </a:xfrm>
        </p:spPr>
        <p:txBody>
          <a:bodyPr>
            <a:normAutofit/>
          </a:bodyPr>
          <a:lstStyle/>
          <a:p>
            <a:r>
              <a:rPr lang="en-GB" sz="1600" dirty="0"/>
              <a:t>Doing it is better than the mental torture we go through trying to make excuses not to do it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3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06999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4A255-DFAC-4B6B-BE96-F497518C7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100"/>
              <a:t>Cold Water Therapy</a:t>
            </a:r>
            <a:br>
              <a:rPr lang="en-GB" sz="3100"/>
            </a:br>
            <a:endParaRPr lang="en-GB" sz="31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563E3-9041-45CA-8216-E4461B682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r>
              <a:rPr lang="en-GB" dirty="0"/>
              <a:t>Stimulates the vegus nerve and regulates mood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 descr="A picture containing bathtub, vessel, outdoor&#10;&#10;Description automatically generated">
            <a:extLst>
              <a:ext uri="{FF2B5EF4-FFF2-40B4-BE49-F238E27FC236}">
                <a16:creationId xmlns:a16="http://schemas.microsoft.com/office/drawing/2014/main" id="{463D30B4-03BA-41B8-9CA0-C7ED368FC6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5" r="9557" b="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2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03115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9BA3D-CE67-48A7-9BEA-E6CD3B640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300" dirty="0"/>
              <a:t>Holistic Approach</a:t>
            </a:r>
            <a:br>
              <a:rPr lang="en-US" sz="3300" dirty="0"/>
            </a:br>
            <a:endParaRPr lang="en-US" sz="33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A5DDCC-462C-4ADC-9391-AA533C024013}"/>
              </a:ext>
            </a:extLst>
          </p:cNvPr>
          <p:cNvSpPr txBox="1"/>
          <p:nvPr/>
        </p:nvSpPr>
        <p:spPr>
          <a:xfrm>
            <a:off x="5209563" y="2160589"/>
            <a:ext cx="406443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Medicinal Herbs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Complimentary Treatments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Herbal Supplements</a:t>
            </a:r>
          </a:p>
        </p:txBody>
      </p:sp>
      <p:pic>
        <p:nvPicPr>
          <p:cNvPr id="28" name="Picture 27" descr="Herbs with dropper and bottle">
            <a:extLst>
              <a:ext uri="{FF2B5EF4-FFF2-40B4-BE49-F238E27FC236}">
                <a16:creationId xmlns:a16="http://schemas.microsoft.com/office/drawing/2014/main" id="{955BABB4-A18A-4E55-12F7-3BF22F2E78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57" r="30963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938883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A7DAF-918D-428B-B25B-946DA1C0B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Grief, Loss and Menopause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57A906C-F633-2044-CE45-1DF461BFE62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7334" y="2160589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04918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E9BFD79-7405-4C4E-9FE3-344392381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56" y="1261331"/>
            <a:ext cx="3179146" cy="27864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/>
              <a:t>‘This Too Shall Pass’</a:t>
            </a:r>
          </a:p>
        </p:txBody>
      </p:sp>
      <p:pic>
        <p:nvPicPr>
          <p:cNvPr id="7" name="Content Placeholder 6" descr="Logo, company name&#10;&#10;Description automatically generated">
            <a:extLst>
              <a:ext uri="{FF2B5EF4-FFF2-40B4-BE49-F238E27FC236}">
                <a16:creationId xmlns:a16="http://schemas.microsoft.com/office/drawing/2014/main" id="{BC111A09-A3D4-415B-96E2-DCB9FDBF2E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6" b="4930"/>
          <a:stretch/>
        </p:blipFill>
        <p:spPr>
          <a:xfrm>
            <a:off x="888603" y="1261330"/>
            <a:ext cx="4973212" cy="433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6267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2BC87-AF01-4A24-82F5-685DC457D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Talk Therapy and Menopause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C36E9-5081-4987-AF43-E7F6B9F1F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Who am I?</a:t>
            </a:r>
          </a:p>
          <a:p>
            <a:r>
              <a:rPr lang="en-GB" dirty="0"/>
              <a:t>Who did I used to be?</a:t>
            </a:r>
          </a:p>
          <a:p>
            <a:r>
              <a:rPr lang="en-GB" dirty="0"/>
              <a:t>What do I want for the future?</a:t>
            </a:r>
          </a:p>
          <a:p>
            <a:r>
              <a:rPr lang="en-GB" dirty="0"/>
              <a:t>Feel the loss</a:t>
            </a:r>
          </a:p>
          <a:p>
            <a:r>
              <a:rPr lang="en-GB" dirty="0"/>
              <a:t>Embrace the fear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9139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6BA9B-2C03-4906-8E76-1B2343614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Summary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38928-35DE-4625-B462-84D514E1B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Menopause is an inevitable phase in every woman’s life</a:t>
            </a:r>
          </a:p>
          <a:p>
            <a:r>
              <a:rPr lang="en-GB" dirty="0"/>
              <a:t>It’s defined by a woman not having a period in 12 months</a:t>
            </a:r>
          </a:p>
          <a:p>
            <a:r>
              <a:rPr lang="en-GB" dirty="0"/>
              <a:t>Gradual decrease in reproductive hormones</a:t>
            </a:r>
          </a:p>
          <a:p>
            <a:r>
              <a:rPr lang="en-GB" dirty="0"/>
              <a:t>Average age is 51yrs old</a:t>
            </a:r>
          </a:p>
          <a:p>
            <a:r>
              <a:rPr lang="en-GB" dirty="0"/>
              <a:t>Perimenopause can last between 2 and 10yrs</a:t>
            </a:r>
          </a:p>
          <a:p>
            <a:r>
              <a:rPr lang="en-GB" dirty="0"/>
              <a:t>Considered menopausal 1 year after final period</a:t>
            </a:r>
          </a:p>
          <a:p>
            <a:r>
              <a:rPr lang="en-GB" dirty="0"/>
              <a:t>Relief and treatment; HRT, Holistic, Lifestyle</a:t>
            </a:r>
          </a:p>
          <a:p>
            <a:r>
              <a:rPr lang="en-GB" dirty="0"/>
              <a:t>Psychological support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26000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7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5" name="Rectangle 19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5B1C07-2DE0-4D74-B05F-63ACFADFC6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3502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600" dirty="0"/>
              <a:t>Online Resources</a:t>
            </a: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498B2D-0E49-4FBE-9F58-27522C24ED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3502" y="2160589"/>
            <a:ext cx="8596668" cy="3880773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l"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www.newsonhealth.co.uk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www.balance-menopause.com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buFont typeface="Wingdings 3" charset="2"/>
              <a:buChar char=""/>
            </a:pPr>
            <a:r>
              <a:rPr lang="en-US" dirty="0">
                <a:solidFill>
                  <a:schemeClr val="accent1"/>
                </a:solidFill>
                <a:hlinkClick r:id="rId5"/>
              </a:rPr>
              <a:t>www.menopausesupport.co.uk</a:t>
            </a:r>
            <a:endParaRPr lang="en-US" dirty="0">
              <a:solidFill>
                <a:schemeClr val="accent1"/>
              </a:solidFill>
            </a:endParaRPr>
          </a:p>
          <a:p>
            <a:pPr algn="l"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6"/>
              </a:rPr>
              <a:t>www.megsmenopause.com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7"/>
              </a:rPr>
              <a:t>www.menoandme.com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8"/>
              </a:rPr>
              <a:t>www.nice.org.uk/guidance/ng23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9"/>
              </a:rPr>
              <a:t>www.nhs.uk/conditions/menopause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10"/>
              </a:rPr>
              <a:t>www.menopausematters.co.uk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11"/>
              </a:rPr>
              <a:t>www.lizearlewellbeing.com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buFont typeface="Wingdings 3" charset="2"/>
              <a:buChar char=""/>
            </a:pPr>
            <a:r>
              <a:rPr lang="en-US" b="0" i="0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hlinkClick r:id="rId12"/>
              </a:rPr>
              <a:t>www.channel4.com/programmes/davina-mccall-sex-myths-and-the-menopause</a:t>
            </a:r>
            <a:br>
              <a:rPr lang="en-US" b="0" i="0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hlinkClick r:id="rId12"/>
              </a:rPr>
            </a:b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74323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37F8A-B92C-A62C-6F4C-C56FBD2B0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Meno - Pause</a:t>
            </a:r>
          </a:p>
        </p:txBody>
      </p:sp>
      <p:pic>
        <p:nvPicPr>
          <p:cNvPr id="4" name="Picture 4" descr="Uterus Ovary Ovaries · Free image on Pixabay">
            <a:extLst>
              <a:ext uri="{FF2B5EF4-FFF2-40B4-BE49-F238E27FC236}">
                <a16:creationId xmlns:a16="http://schemas.microsoft.com/office/drawing/2014/main" id="{4E1F6502-3D97-AA40-EF2F-CC2119300D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58057" y="1552919"/>
            <a:ext cx="6096000" cy="34290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064798-0828-4E39-B120-8D16265A1844}"/>
              </a:ext>
            </a:extLst>
          </p:cNvPr>
          <p:cNvSpPr txBox="1"/>
          <p:nvPr/>
        </p:nvSpPr>
        <p:spPr>
          <a:xfrm>
            <a:off x="1115683" y="466689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90C226"/>
                </a:solidFill>
              </a:rPr>
              <a:t>Estrogen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E39C55-2D74-BA79-C349-B8C15C3CA5B3}"/>
              </a:ext>
            </a:extLst>
          </p:cNvPr>
          <p:cNvSpPr txBox="1"/>
          <p:nvPr/>
        </p:nvSpPr>
        <p:spPr>
          <a:xfrm>
            <a:off x="6679721" y="4666890"/>
            <a:ext cx="337580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90C226"/>
                </a:solidFill>
              </a:rPr>
              <a:t>Progesterone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DC9355-19B9-97BF-1F61-02A70AF1B312}"/>
              </a:ext>
            </a:extLst>
          </p:cNvPr>
          <p:cNvSpPr txBox="1"/>
          <p:nvPr/>
        </p:nvSpPr>
        <p:spPr>
          <a:xfrm>
            <a:off x="3847381" y="5658928"/>
            <a:ext cx="307387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90C226"/>
                </a:solidFill>
              </a:rPr>
              <a:t>Testosterone</a:t>
            </a:r>
          </a:p>
        </p:txBody>
      </p:sp>
    </p:spTree>
    <p:extLst>
      <p:ext uri="{BB962C8B-B14F-4D97-AF65-F5344CB8AC3E}">
        <p14:creationId xmlns:p14="http://schemas.microsoft.com/office/powerpoint/2010/main" val="3285069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>
            <a:extLst>
              <a:ext uri="{FF2B5EF4-FFF2-40B4-BE49-F238E27FC236}">
                <a16:creationId xmlns:a16="http://schemas.microsoft.com/office/drawing/2014/main" id="{D920209C-E85B-4D6F-A56F-724F5ADA8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125522E-1DFD-4F78-912B-B922A2D39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DA72C10-FE9D-49B3-80CB-A7EE8BCB3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23">
              <a:extLst>
                <a:ext uri="{FF2B5EF4-FFF2-40B4-BE49-F238E27FC236}">
                  <a16:creationId xmlns:a16="http://schemas.microsoft.com/office/drawing/2014/main" id="{6E7DF470-1055-45E4-AB9D-11E42EC53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Rectangle 25">
              <a:extLst>
                <a:ext uri="{FF2B5EF4-FFF2-40B4-BE49-F238E27FC236}">
                  <a16:creationId xmlns:a16="http://schemas.microsoft.com/office/drawing/2014/main" id="{6AA35CFF-3837-4B7F-B875-718AC2E14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Isosceles Triangle 82">
              <a:extLst>
                <a:ext uri="{FF2B5EF4-FFF2-40B4-BE49-F238E27FC236}">
                  <a16:creationId xmlns:a16="http://schemas.microsoft.com/office/drawing/2014/main" id="{62F41804-A347-47E3-8BD8-BD00CF2F6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Rectangle 27">
              <a:extLst>
                <a:ext uri="{FF2B5EF4-FFF2-40B4-BE49-F238E27FC236}">
                  <a16:creationId xmlns:a16="http://schemas.microsoft.com/office/drawing/2014/main" id="{76894B81-EE9C-4546-BCFA-DD9ED2C0A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5" name="Rectangle 28">
              <a:extLst>
                <a:ext uri="{FF2B5EF4-FFF2-40B4-BE49-F238E27FC236}">
                  <a16:creationId xmlns:a16="http://schemas.microsoft.com/office/drawing/2014/main" id="{3AF181D1-71AC-43D8-A6E1-D4C488D5D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6" name="Rectangle 29">
              <a:extLst>
                <a:ext uri="{FF2B5EF4-FFF2-40B4-BE49-F238E27FC236}">
                  <a16:creationId xmlns:a16="http://schemas.microsoft.com/office/drawing/2014/main" id="{4132D661-917C-4D2D-8E37-8590B55D9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Isosceles Triangle 86">
              <a:extLst>
                <a:ext uri="{FF2B5EF4-FFF2-40B4-BE49-F238E27FC236}">
                  <a16:creationId xmlns:a16="http://schemas.microsoft.com/office/drawing/2014/main" id="{7969643D-8B71-434D-A235-68CB241F9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Isosceles Triangle 87">
              <a:extLst>
                <a:ext uri="{FF2B5EF4-FFF2-40B4-BE49-F238E27FC236}">
                  <a16:creationId xmlns:a16="http://schemas.microsoft.com/office/drawing/2014/main" id="{DF15C24A-4BCF-47C0-B2FA-76A0EF338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1F2A909-0A79-6426-33F5-CCA237178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dirty="0"/>
              <a:t>Estrogen, Progesterone and Testosterone protect different systems in the body</a:t>
            </a:r>
          </a:p>
        </p:txBody>
      </p:sp>
      <p:graphicFrame>
        <p:nvGraphicFramePr>
          <p:cNvPr id="17" name="Diagram 28">
            <a:extLst>
              <a:ext uri="{FF2B5EF4-FFF2-40B4-BE49-F238E27FC236}">
                <a16:creationId xmlns:a16="http://schemas.microsoft.com/office/drawing/2014/main" id="{22633C9D-419B-8BA2-4EA6-CB42F608273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01765263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57753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48F196-DB87-A2C8-EE27-112A77F0F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 dirty="0"/>
              <a:t>Stages of menopause</a:t>
            </a:r>
          </a:p>
        </p:txBody>
      </p:sp>
      <p:grpSp>
        <p:nvGrpSpPr>
          <p:cNvPr id="23" name="Group 10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12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9A9968F1-9DAA-575E-16A8-B953033FA2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3475526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9846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67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CFDF10-F1A5-85A1-61DC-C50B4861F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Peri Menopause</a:t>
            </a:r>
          </a:p>
        </p:txBody>
      </p:sp>
      <p:sp>
        <p:nvSpPr>
          <p:cNvPr id="75" name="Isosceles Triangle 69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Isosceles Triangle 71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79C0C9C2-BB8A-3FD5-5FAE-D8E5953D9A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3222781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16573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91456-294A-D288-8A4B-2BF87DD87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484383"/>
            <a:ext cx="7766936" cy="164630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dirty="0"/>
              <a:t>What is the most common way of determining menopause or peri-menopause?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306AC8-D419-CFD3-19B5-BE5D60A81A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3490116"/>
            <a:ext cx="7766936" cy="164323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GB" sz="3200" dirty="0"/>
              <a:t>A blood test measuring the level of hormone called Follicle Stimulating Hormone (FSH) </a:t>
            </a:r>
          </a:p>
        </p:txBody>
      </p:sp>
      <p:pic>
        <p:nvPicPr>
          <p:cNvPr id="5" name="Picture 5" descr="Syringe Doctor Needle Disposable · Free vector graphic on ...">
            <a:extLst>
              <a:ext uri="{FF2B5EF4-FFF2-40B4-BE49-F238E27FC236}">
                <a16:creationId xmlns:a16="http://schemas.microsoft.com/office/drawing/2014/main" id="{25CA380A-64A4-AA85-3145-C33FB1A38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4778" y="4515927"/>
            <a:ext cx="1578635" cy="156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0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CFDF10-F1A5-85A1-61DC-C50B4861F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Surgical Menopause </a:t>
            </a:r>
          </a:p>
        </p:txBody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Isosceles Triangle 84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79C0C9C2-BB8A-3FD5-5FAE-D8E5953D9A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8038991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6759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CFDF10-F1A5-85A1-61DC-C50B4861F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Premature Ovarian Insufficiency (POI)</a:t>
            </a:r>
          </a:p>
        </p:txBody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Isosceles Triangle 84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79C0C9C2-BB8A-3FD5-5FAE-D8E5953D9A1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227498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C2F7BF6-CD39-4568-B8BD-EA8D252E100B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50455F8-10A0-4EEF-9BB1-9035E295B1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B0F2AC-8567-4D03-BFFC-653DB596C528}">
  <ds:schemaRefs>
    <ds:schemaRef ds:uri="http://purl.org/dc/elements/1.1/"/>
    <ds:schemaRef ds:uri="230e9df3-be65-4c73-a93b-d1236ebd677e"/>
    <ds:schemaRef ds:uri="http://purl.org/dc/dcmitype/"/>
    <ds:schemaRef ds:uri="http://schemas.microsoft.com/office/infopath/2007/PartnerControls"/>
    <ds:schemaRef ds:uri="http://www.w3.org/XML/1998/namespace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16c05727-aa75-4e4a-9b5f-8a80a1165891"/>
    <ds:schemaRef ds:uri="71af3243-3dd4-4a8d-8c0d-dd76da1f02a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7171</TotalTime>
  <Words>808</Words>
  <Application>Microsoft Office PowerPoint</Application>
  <PresentationFormat>Widescreen</PresentationFormat>
  <Paragraphs>213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Gilroy-Regular</vt:lpstr>
      <vt:lpstr>Trebuchet MS</vt:lpstr>
      <vt:lpstr>Wingdings</vt:lpstr>
      <vt:lpstr>Wingdings 3</vt:lpstr>
      <vt:lpstr>Facet</vt:lpstr>
      <vt:lpstr>Menopause Workshop </vt:lpstr>
      <vt:lpstr>Agenda</vt:lpstr>
      <vt:lpstr>Meno - Pause</vt:lpstr>
      <vt:lpstr>Estrogen, Progesterone and Testosterone protect different systems in the body</vt:lpstr>
      <vt:lpstr>Stages of menopause</vt:lpstr>
      <vt:lpstr>Peri Menopause</vt:lpstr>
      <vt:lpstr>What is the most common way of determining menopause or peri-menopause?</vt:lpstr>
      <vt:lpstr>Surgical Menopause </vt:lpstr>
      <vt:lpstr>Premature Ovarian Insufficiency (POI)</vt:lpstr>
      <vt:lpstr>Did you know there are 34 symptoms?</vt:lpstr>
      <vt:lpstr>Loss of libido affects up to 40% of woman in their mid 40’s </vt:lpstr>
      <vt:lpstr>My Story  </vt:lpstr>
      <vt:lpstr>BREAK</vt:lpstr>
      <vt:lpstr>What is Hormone Replacement Therapy (HRT)?</vt:lpstr>
      <vt:lpstr>Bio-Identical Hormones</vt:lpstr>
      <vt:lpstr>Hormone Replacement Therapy</vt:lpstr>
      <vt:lpstr>Improve low mood, mood swings and lack of motivation </vt:lpstr>
      <vt:lpstr>Nutritional Support</vt:lpstr>
      <vt:lpstr>Inflammatory foods to avoid</vt:lpstr>
      <vt:lpstr>Fitness/Movement</vt:lpstr>
      <vt:lpstr>Cold Water Therapy </vt:lpstr>
      <vt:lpstr>Holistic Approach </vt:lpstr>
      <vt:lpstr>Grief, Loss and Menopause</vt:lpstr>
      <vt:lpstr>‘This Too Shall Pass’</vt:lpstr>
      <vt:lpstr>Talk Therapy and Menopause</vt:lpstr>
      <vt:lpstr>Summary</vt:lpstr>
      <vt:lpstr>Online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Chris McIvor</cp:lastModifiedBy>
  <cp:revision>243</cp:revision>
  <dcterms:created xsi:type="dcterms:W3CDTF">2022-03-28T16:02:45Z</dcterms:created>
  <dcterms:modified xsi:type="dcterms:W3CDTF">2022-04-08T20:26:59Z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